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5"/>
  </p:notesMasterIdLst>
  <p:sldIdLst>
    <p:sldId id="256" r:id="rId2"/>
    <p:sldId id="257" r:id="rId3"/>
    <p:sldId id="263" r:id="rId4"/>
    <p:sldId id="258" r:id="rId5"/>
    <p:sldId id="264" r:id="rId6"/>
    <p:sldId id="259" r:id="rId7"/>
    <p:sldId id="260" r:id="rId8"/>
    <p:sldId id="261" r:id="rId9"/>
    <p:sldId id="265" r:id="rId10"/>
    <p:sldId id="268" r:id="rId11"/>
    <p:sldId id="266" r:id="rId12"/>
    <p:sldId id="267"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Basulto" userId="9e917bb861332276" providerId="LiveId" clId="{7BF2F06E-DA08-43E8-9617-FF0D94D4E9AA}"/>
    <pc:docChg chg="custSel addSld delSld modSld">
      <pc:chgData name="Edward Basulto" userId="9e917bb861332276" providerId="LiveId" clId="{7BF2F06E-DA08-43E8-9617-FF0D94D4E9AA}" dt="2023-11-30T04:27:31.597" v="23" actId="2696"/>
      <pc:docMkLst>
        <pc:docMk/>
      </pc:docMkLst>
      <pc:sldChg chg="modSp mod">
        <pc:chgData name="Edward Basulto" userId="9e917bb861332276" providerId="LiveId" clId="{7BF2F06E-DA08-43E8-9617-FF0D94D4E9AA}" dt="2023-11-29T23:43:57.957" v="1" actId="33524"/>
        <pc:sldMkLst>
          <pc:docMk/>
          <pc:sldMk cId="2502360678" sldId="259"/>
        </pc:sldMkLst>
        <pc:spChg chg="mod">
          <ac:chgData name="Edward Basulto" userId="9e917bb861332276" providerId="LiveId" clId="{7BF2F06E-DA08-43E8-9617-FF0D94D4E9AA}" dt="2023-11-29T23:43:57.957" v="1" actId="33524"/>
          <ac:spMkLst>
            <pc:docMk/>
            <pc:sldMk cId="2502360678" sldId="259"/>
            <ac:spMk id="3" creationId="{6F97FF55-F254-C306-6670-AF82B4460AC1}"/>
          </ac:spMkLst>
        </pc:spChg>
      </pc:sldChg>
      <pc:sldChg chg="modSp new del mod">
        <pc:chgData name="Edward Basulto" userId="9e917bb861332276" providerId="LiveId" clId="{7BF2F06E-DA08-43E8-9617-FF0D94D4E9AA}" dt="2023-11-30T04:27:31.597" v="23" actId="2696"/>
        <pc:sldMkLst>
          <pc:docMk/>
          <pc:sldMk cId="332911782" sldId="262"/>
        </pc:sldMkLst>
        <pc:spChg chg="mod">
          <ac:chgData name="Edward Basulto" userId="9e917bb861332276" providerId="LiveId" clId="{7BF2F06E-DA08-43E8-9617-FF0D94D4E9AA}" dt="2023-11-30T04:27:28.346" v="22" actId="20577"/>
          <ac:spMkLst>
            <pc:docMk/>
            <pc:sldMk cId="332911782" sldId="262"/>
            <ac:spMk id="2" creationId="{B7C4A1BE-E55B-7C78-0630-F6213839383E}"/>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CBCD1CE-6CD5-4312-8B82-F1DE49358A7F}" type="doc">
      <dgm:prSet loTypeId="urn:microsoft.com/office/officeart/2016/7/layout/LinearBlockProcessNumbered" loCatId="process" qsTypeId="urn:microsoft.com/office/officeart/2005/8/quickstyle/simple5" qsCatId="simple" csTypeId="urn:microsoft.com/office/officeart/2005/8/colors/colorful1" csCatId="colorful" phldr="1"/>
      <dgm:spPr/>
      <dgm:t>
        <a:bodyPr/>
        <a:lstStyle/>
        <a:p>
          <a:endParaRPr lang="en-US"/>
        </a:p>
      </dgm:t>
    </dgm:pt>
    <dgm:pt modelId="{009A9B9C-E75C-4EAA-BEC0-4139324D2AE1}">
      <dgm:prSet/>
      <dgm:spPr/>
      <dgm:t>
        <a:bodyPr/>
        <a:lstStyle/>
        <a:p>
          <a:r>
            <a:rPr lang="en-US"/>
            <a:t>Samual Muvdi – Lead developer</a:t>
          </a:r>
        </a:p>
      </dgm:t>
    </dgm:pt>
    <dgm:pt modelId="{F6280058-4D57-48C2-B629-F1B13C7AA06B}" type="parTrans" cxnId="{6BBB30D8-627E-4965-B779-B785F84CA657}">
      <dgm:prSet/>
      <dgm:spPr/>
      <dgm:t>
        <a:bodyPr/>
        <a:lstStyle/>
        <a:p>
          <a:endParaRPr lang="en-US"/>
        </a:p>
      </dgm:t>
    </dgm:pt>
    <dgm:pt modelId="{B282F6E4-14D0-4EAC-B759-73224728F6C7}" type="sibTrans" cxnId="{6BBB30D8-627E-4965-B779-B785F84CA657}">
      <dgm:prSet phldrT="01" phldr="0"/>
      <dgm:spPr/>
      <dgm:t>
        <a:bodyPr/>
        <a:lstStyle/>
        <a:p>
          <a:r>
            <a:rPr lang="en-US"/>
            <a:t>01</a:t>
          </a:r>
        </a:p>
      </dgm:t>
    </dgm:pt>
    <dgm:pt modelId="{03CF0C4C-A5ED-42B6-A047-18B83B55EA52}">
      <dgm:prSet/>
      <dgm:spPr/>
      <dgm:t>
        <a:bodyPr/>
        <a:lstStyle/>
        <a:p>
          <a:r>
            <a:rPr lang="en-US" dirty="0"/>
            <a:t>Edward </a:t>
          </a:r>
          <a:r>
            <a:rPr lang="en-US" dirty="0" err="1"/>
            <a:t>Basulto</a:t>
          </a:r>
          <a:r>
            <a:rPr lang="en-US" dirty="0"/>
            <a:t> – Developer</a:t>
          </a:r>
        </a:p>
      </dgm:t>
    </dgm:pt>
    <dgm:pt modelId="{71329517-BBFE-44E1-90B6-F13942F695A9}" type="parTrans" cxnId="{918228DC-E278-480C-9081-B67704553681}">
      <dgm:prSet/>
      <dgm:spPr/>
      <dgm:t>
        <a:bodyPr/>
        <a:lstStyle/>
        <a:p>
          <a:endParaRPr lang="en-US"/>
        </a:p>
      </dgm:t>
    </dgm:pt>
    <dgm:pt modelId="{06033197-E0F5-441B-B95E-9742B898F39A}" type="sibTrans" cxnId="{918228DC-E278-480C-9081-B67704553681}">
      <dgm:prSet phldrT="02" phldr="0"/>
      <dgm:spPr/>
      <dgm:t>
        <a:bodyPr/>
        <a:lstStyle/>
        <a:p>
          <a:r>
            <a:rPr lang="en-US"/>
            <a:t>02</a:t>
          </a:r>
        </a:p>
      </dgm:t>
    </dgm:pt>
    <dgm:pt modelId="{30FCBBB6-5121-4540-AE06-3EC550E84C5C}">
      <dgm:prSet/>
      <dgm:spPr/>
      <dgm:t>
        <a:bodyPr/>
        <a:lstStyle/>
        <a:p>
          <a:r>
            <a:rPr lang="en-US"/>
            <a:t>Ryan Fernandez – Project Coordinator</a:t>
          </a:r>
        </a:p>
      </dgm:t>
    </dgm:pt>
    <dgm:pt modelId="{027D03DA-45E2-4B7B-82E9-2AF2392BA541}" type="parTrans" cxnId="{E6B321A1-1896-49A5-B3C4-ECB77030F4E6}">
      <dgm:prSet/>
      <dgm:spPr/>
      <dgm:t>
        <a:bodyPr/>
        <a:lstStyle/>
        <a:p>
          <a:endParaRPr lang="en-US"/>
        </a:p>
      </dgm:t>
    </dgm:pt>
    <dgm:pt modelId="{F4FE44BF-8A81-4824-BECF-727F24C01BED}" type="sibTrans" cxnId="{E6B321A1-1896-49A5-B3C4-ECB77030F4E6}">
      <dgm:prSet phldrT="03" phldr="0"/>
      <dgm:spPr/>
      <dgm:t>
        <a:bodyPr/>
        <a:lstStyle/>
        <a:p>
          <a:r>
            <a:rPr lang="en-US"/>
            <a:t>03</a:t>
          </a:r>
        </a:p>
      </dgm:t>
    </dgm:pt>
    <dgm:pt modelId="{2339BCA6-40D7-4D14-8259-57AA52CBF62E}">
      <dgm:prSet/>
      <dgm:spPr/>
      <dgm:t>
        <a:bodyPr/>
        <a:lstStyle/>
        <a:p>
          <a:r>
            <a:rPr lang="en-US" dirty="0"/>
            <a:t>Abel Rivas –Researcher</a:t>
          </a:r>
        </a:p>
      </dgm:t>
    </dgm:pt>
    <dgm:pt modelId="{3EDFF08A-525F-41ED-AB12-CA32CF2AEB00}" type="parTrans" cxnId="{8F280086-BBBB-4403-B1DD-63CDD33F4EF2}">
      <dgm:prSet/>
      <dgm:spPr/>
      <dgm:t>
        <a:bodyPr/>
        <a:lstStyle/>
        <a:p>
          <a:endParaRPr lang="en-US"/>
        </a:p>
      </dgm:t>
    </dgm:pt>
    <dgm:pt modelId="{6AB445D6-0EFF-49C4-AF2C-6B033BEFBDB4}" type="sibTrans" cxnId="{8F280086-BBBB-4403-B1DD-63CDD33F4EF2}">
      <dgm:prSet phldrT="04" phldr="0"/>
      <dgm:spPr/>
      <dgm:t>
        <a:bodyPr/>
        <a:lstStyle/>
        <a:p>
          <a:r>
            <a:rPr lang="en-US"/>
            <a:t>04</a:t>
          </a:r>
        </a:p>
      </dgm:t>
    </dgm:pt>
    <dgm:pt modelId="{009806B9-9379-4035-944C-88248E5E0729}">
      <dgm:prSet/>
      <dgm:spPr/>
      <dgm:t>
        <a:bodyPr/>
        <a:lstStyle/>
        <a:p>
          <a:r>
            <a:rPr lang="en-US"/>
            <a:t>David Rice - Researcher</a:t>
          </a:r>
        </a:p>
      </dgm:t>
    </dgm:pt>
    <dgm:pt modelId="{021E62AD-A5DF-40E7-9FC0-05A8A833B161}" type="parTrans" cxnId="{B31544E4-7DEB-40BB-A060-DEDE23BAAE4B}">
      <dgm:prSet/>
      <dgm:spPr/>
      <dgm:t>
        <a:bodyPr/>
        <a:lstStyle/>
        <a:p>
          <a:endParaRPr lang="en-US"/>
        </a:p>
      </dgm:t>
    </dgm:pt>
    <dgm:pt modelId="{FE6CE908-4F59-41B4-A56B-BAF9906C125D}" type="sibTrans" cxnId="{B31544E4-7DEB-40BB-A060-DEDE23BAAE4B}">
      <dgm:prSet phldrT="05" phldr="0"/>
      <dgm:spPr/>
      <dgm:t>
        <a:bodyPr/>
        <a:lstStyle/>
        <a:p>
          <a:r>
            <a:rPr lang="en-US"/>
            <a:t>05</a:t>
          </a:r>
        </a:p>
      </dgm:t>
    </dgm:pt>
    <dgm:pt modelId="{4668146A-C003-4EC6-9944-AE237F496C01}" type="pres">
      <dgm:prSet presAssocID="{ACBCD1CE-6CD5-4312-8B82-F1DE49358A7F}" presName="Name0" presStyleCnt="0">
        <dgm:presLayoutVars>
          <dgm:animLvl val="lvl"/>
          <dgm:resizeHandles val="exact"/>
        </dgm:presLayoutVars>
      </dgm:prSet>
      <dgm:spPr/>
    </dgm:pt>
    <dgm:pt modelId="{436B593E-B643-4F01-AF0E-778849AD15E4}" type="pres">
      <dgm:prSet presAssocID="{009A9B9C-E75C-4EAA-BEC0-4139324D2AE1}" presName="compositeNode" presStyleCnt="0">
        <dgm:presLayoutVars>
          <dgm:bulletEnabled val="1"/>
        </dgm:presLayoutVars>
      </dgm:prSet>
      <dgm:spPr/>
    </dgm:pt>
    <dgm:pt modelId="{810D9896-3DA5-4B9F-B262-6F3A2994D129}" type="pres">
      <dgm:prSet presAssocID="{009A9B9C-E75C-4EAA-BEC0-4139324D2AE1}" presName="bgRect" presStyleLbl="alignNode1" presStyleIdx="0" presStyleCnt="5"/>
      <dgm:spPr/>
    </dgm:pt>
    <dgm:pt modelId="{92875078-3200-4B6E-9D63-FA410AA0A07D}" type="pres">
      <dgm:prSet presAssocID="{B282F6E4-14D0-4EAC-B759-73224728F6C7}" presName="sibTransNodeRect" presStyleLbl="alignNode1" presStyleIdx="0" presStyleCnt="5">
        <dgm:presLayoutVars>
          <dgm:chMax val="0"/>
          <dgm:bulletEnabled val="1"/>
        </dgm:presLayoutVars>
      </dgm:prSet>
      <dgm:spPr/>
    </dgm:pt>
    <dgm:pt modelId="{B3BB3982-694D-4553-9236-A70BF6262FBD}" type="pres">
      <dgm:prSet presAssocID="{009A9B9C-E75C-4EAA-BEC0-4139324D2AE1}" presName="nodeRect" presStyleLbl="alignNode1" presStyleIdx="0" presStyleCnt="5">
        <dgm:presLayoutVars>
          <dgm:bulletEnabled val="1"/>
        </dgm:presLayoutVars>
      </dgm:prSet>
      <dgm:spPr/>
    </dgm:pt>
    <dgm:pt modelId="{D4877517-F66D-4CFC-A71A-E51718AF877F}" type="pres">
      <dgm:prSet presAssocID="{B282F6E4-14D0-4EAC-B759-73224728F6C7}" presName="sibTrans" presStyleCnt="0"/>
      <dgm:spPr/>
    </dgm:pt>
    <dgm:pt modelId="{BE832B04-8B30-4150-9861-0D831EFCF6AC}" type="pres">
      <dgm:prSet presAssocID="{03CF0C4C-A5ED-42B6-A047-18B83B55EA52}" presName="compositeNode" presStyleCnt="0">
        <dgm:presLayoutVars>
          <dgm:bulletEnabled val="1"/>
        </dgm:presLayoutVars>
      </dgm:prSet>
      <dgm:spPr/>
    </dgm:pt>
    <dgm:pt modelId="{35603A5B-B4CD-444F-9503-134DE10D702D}" type="pres">
      <dgm:prSet presAssocID="{03CF0C4C-A5ED-42B6-A047-18B83B55EA52}" presName="bgRect" presStyleLbl="alignNode1" presStyleIdx="1" presStyleCnt="5"/>
      <dgm:spPr/>
    </dgm:pt>
    <dgm:pt modelId="{0AC4C053-CB60-4E8C-BD9C-E8DFCBD1C026}" type="pres">
      <dgm:prSet presAssocID="{06033197-E0F5-441B-B95E-9742B898F39A}" presName="sibTransNodeRect" presStyleLbl="alignNode1" presStyleIdx="1" presStyleCnt="5">
        <dgm:presLayoutVars>
          <dgm:chMax val="0"/>
          <dgm:bulletEnabled val="1"/>
        </dgm:presLayoutVars>
      </dgm:prSet>
      <dgm:spPr/>
    </dgm:pt>
    <dgm:pt modelId="{6C365A90-6F28-4F79-A85C-458AA5B548DD}" type="pres">
      <dgm:prSet presAssocID="{03CF0C4C-A5ED-42B6-A047-18B83B55EA52}" presName="nodeRect" presStyleLbl="alignNode1" presStyleIdx="1" presStyleCnt="5">
        <dgm:presLayoutVars>
          <dgm:bulletEnabled val="1"/>
        </dgm:presLayoutVars>
      </dgm:prSet>
      <dgm:spPr/>
    </dgm:pt>
    <dgm:pt modelId="{9216BF63-40DA-4C67-ADF3-B3E5519FF176}" type="pres">
      <dgm:prSet presAssocID="{06033197-E0F5-441B-B95E-9742B898F39A}" presName="sibTrans" presStyleCnt="0"/>
      <dgm:spPr/>
    </dgm:pt>
    <dgm:pt modelId="{1CF291E1-CEC5-4A36-A545-8C085827D977}" type="pres">
      <dgm:prSet presAssocID="{30FCBBB6-5121-4540-AE06-3EC550E84C5C}" presName="compositeNode" presStyleCnt="0">
        <dgm:presLayoutVars>
          <dgm:bulletEnabled val="1"/>
        </dgm:presLayoutVars>
      </dgm:prSet>
      <dgm:spPr/>
    </dgm:pt>
    <dgm:pt modelId="{AAC48248-8895-402E-A684-614BD589C75C}" type="pres">
      <dgm:prSet presAssocID="{30FCBBB6-5121-4540-AE06-3EC550E84C5C}" presName="bgRect" presStyleLbl="alignNode1" presStyleIdx="2" presStyleCnt="5"/>
      <dgm:spPr/>
    </dgm:pt>
    <dgm:pt modelId="{50DFA1F9-FF47-4AB1-8026-727255109447}" type="pres">
      <dgm:prSet presAssocID="{F4FE44BF-8A81-4824-BECF-727F24C01BED}" presName="sibTransNodeRect" presStyleLbl="alignNode1" presStyleIdx="2" presStyleCnt="5">
        <dgm:presLayoutVars>
          <dgm:chMax val="0"/>
          <dgm:bulletEnabled val="1"/>
        </dgm:presLayoutVars>
      </dgm:prSet>
      <dgm:spPr/>
    </dgm:pt>
    <dgm:pt modelId="{382208E1-5CD2-4703-8C1C-54BB6604949C}" type="pres">
      <dgm:prSet presAssocID="{30FCBBB6-5121-4540-AE06-3EC550E84C5C}" presName="nodeRect" presStyleLbl="alignNode1" presStyleIdx="2" presStyleCnt="5">
        <dgm:presLayoutVars>
          <dgm:bulletEnabled val="1"/>
        </dgm:presLayoutVars>
      </dgm:prSet>
      <dgm:spPr/>
    </dgm:pt>
    <dgm:pt modelId="{763956E8-F962-4399-ABA6-5E1FE4F9511F}" type="pres">
      <dgm:prSet presAssocID="{F4FE44BF-8A81-4824-BECF-727F24C01BED}" presName="sibTrans" presStyleCnt="0"/>
      <dgm:spPr/>
    </dgm:pt>
    <dgm:pt modelId="{68EA641F-17FD-46F9-AEE8-BA97F9F46FD7}" type="pres">
      <dgm:prSet presAssocID="{2339BCA6-40D7-4D14-8259-57AA52CBF62E}" presName="compositeNode" presStyleCnt="0">
        <dgm:presLayoutVars>
          <dgm:bulletEnabled val="1"/>
        </dgm:presLayoutVars>
      </dgm:prSet>
      <dgm:spPr/>
    </dgm:pt>
    <dgm:pt modelId="{E3F1424F-34DA-4C0F-BC32-FEC6FD151290}" type="pres">
      <dgm:prSet presAssocID="{2339BCA6-40D7-4D14-8259-57AA52CBF62E}" presName="bgRect" presStyleLbl="alignNode1" presStyleIdx="3" presStyleCnt="5"/>
      <dgm:spPr/>
    </dgm:pt>
    <dgm:pt modelId="{F255C781-687D-4757-8476-6CBC0A92EA82}" type="pres">
      <dgm:prSet presAssocID="{6AB445D6-0EFF-49C4-AF2C-6B033BEFBDB4}" presName="sibTransNodeRect" presStyleLbl="alignNode1" presStyleIdx="3" presStyleCnt="5">
        <dgm:presLayoutVars>
          <dgm:chMax val="0"/>
          <dgm:bulletEnabled val="1"/>
        </dgm:presLayoutVars>
      </dgm:prSet>
      <dgm:spPr/>
    </dgm:pt>
    <dgm:pt modelId="{A8082613-DFD4-4167-9F03-AD732FD1C94D}" type="pres">
      <dgm:prSet presAssocID="{2339BCA6-40D7-4D14-8259-57AA52CBF62E}" presName="nodeRect" presStyleLbl="alignNode1" presStyleIdx="3" presStyleCnt="5">
        <dgm:presLayoutVars>
          <dgm:bulletEnabled val="1"/>
        </dgm:presLayoutVars>
      </dgm:prSet>
      <dgm:spPr/>
    </dgm:pt>
    <dgm:pt modelId="{7A25B28D-912B-44DC-8C6E-6A026DAA7C24}" type="pres">
      <dgm:prSet presAssocID="{6AB445D6-0EFF-49C4-AF2C-6B033BEFBDB4}" presName="sibTrans" presStyleCnt="0"/>
      <dgm:spPr/>
    </dgm:pt>
    <dgm:pt modelId="{FF2D907C-762A-45F8-8318-363549E410D7}" type="pres">
      <dgm:prSet presAssocID="{009806B9-9379-4035-944C-88248E5E0729}" presName="compositeNode" presStyleCnt="0">
        <dgm:presLayoutVars>
          <dgm:bulletEnabled val="1"/>
        </dgm:presLayoutVars>
      </dgm:prSet>
      <dgm:spPr/>
    </dgm:pt>
    <dgm:pt modelId="{A5F10F60-F68E-4EE1-9FAE-55D566D8D844}" type="pres">
      <dgm:prSet presAssocID="{009806B9-9379-4035-944C-88248E5E0729}" presName="bgRect" presStyleLbl="alignNode1" presStyleIdx="4" presStyleCnt="5"/>
      <dgm:spPr/>
    </dgm:pt>
    <dgm:pt modelId="{307F57AF-AD44-4FD8-B615-DD7C95395BC2}" type="pres">
      <dgm:prSet presAssocID="{FE6CE908-4F59-41B4-A56B-BAF9906C125D}" presName="sibTransNodeRect" presStyleLbl="alignNode1" presStyleIdx="4" presStyleCnt="5">
        <dgm:presLayoutVars>
          <dgm:chMax val="0"/>
          <dgm:bulletEnabled val="1"/>
        </dgm:presLayoutVars>
      </dgm:prSet>
      <dgm:spPr/>
    </dgm:pt>
    <dgm:pt modelId="{CF6DA036-7B75-4829-B65A-78EECF54F18C}" type="pres">
      <dgm:prSet presAssocID="{009806B9-9379-4035-944C-88248E5E0729}" presName="nodeRect" presStyleLbl="alignNode1" presStyleIdx="4" presStyleCnt="5">
        <dgm:presLayoutVars>
          <dgm:bulletEnabled val="1"/>
        </dgm:presLayoutVars>
      </dgm:prSet>
      <dgm:spPr/>
    </dgm:pt>
  </dgm:ptLst>
  <dgm:cxnLst>
    <dgm:cxn modelId="{68D8291C-1CF5-4EAE-B7A0-7373532BD1B9}" type="presOf" srcId="{009806B9-9379-4035-944C-88248E5E0729}" destId="{A5F10F60-F68E-4EE1-9FAE-55D566D8D844}" srcOrd="0" destOrd="0" presId="urn:microsoft.com/office/officeart/2016/7/layout/LinearBlockProcessNumbered"/>
    <dgm:cxn modelId="{667CCE2E-0050-478D-8716-4E2E6F228CE4}" type="presOf" srcId="{30FCBBB6-5121-4540-AE06-3EC550E84C5C}" destId="{AAC48248-8895-402E-A684-614BD589C75C}" srcOrd="0" destOrd="0" presId="urn:microsoft.com/office/officeart/2016/7/layout/LinearBlockProcessNumbered"/>
    <dgm:cxn modelId="{EB13D731-32BF-41B6-8D01-43932B15569B}" type="presOf" srcId="{2339BCA6-40D7-4D14-8259-57AA52CBF62E}" destId="{E3F1424F-34DA-4C0F-BC32-FEC6FD151290}" srcOrd="0" destOrd="0" presId="urn:microsoft.com/office/officeart/2016/7/layout/LinearBlockProcessNumbered"/>
    <dgm:cxn modelId="{745D423E-225C-4B32-ACA7-162FFF06BAE9}" type="presOf" srcId="{03CF0C4C-A5ED-42B6-A047-18B83B55EA52}" destId="{6C365A90-6F28-4F79-A85C-458AA5B548DD}" srcOrd="1" destOrd="0" presId="urn:microsoft.com/office/officeart/2016/7/layout/LinearBlockProcessNumbered"/>
    <dgm:cxn modelId="{FBF69852-FEB0-43FA-84FC-6573C16D8175}" type="presOf" srcId="{009A9B9C-E75C-4EAA-BEC0-4139324D2AE1}" destId="{810D9896-3DA5-4B9F-B262-6F3A2994D129}" srcOrd="0" destOrd="0" presId="urn:microsoft.com/office/officeart/2016/7/layout/LinearBlockProcessNumbered"/>
    <dgm:cxn modelId="{9AFB3875-2507-42EC-80B2-A31F6FC37AF4}" type="presOf" srcId="{30FCBBB6-5121-4540-AE06-3EC550E84C5C}" destId="{382208E1-5CD2-4703-8C1C-54BB6604949C}" srcOrd="1" destOrd="0" presId="urn:microsoft.com/office/officeart/2016/7/layout/LinearBlockProcessNumbered"/>
    <dgm:cxn modelId="{1608725A-C1D6-4F78-9EBF-72C5E16C16BF}" type="presOf" srcId="{06033197-E0F5-441B-B95E-9742B898F39A}" destId="{0AC4C053-CB60-4E8C-BD9C-E8DFCBD1C026}" srcOrd="0" destOrd="0" presId="urn:microsoft.com/office/officeart/2016/7/layout/LinearBlockProcessNumbered"/>
    <dgm:cxn modelId="{8F280086-BBBB-4403-B1DD-63CDD33F4EF2}" srcId="{ACBCD1CE-6CD5-4312-8B82-F1DE49358A7F}" destId="{2339BCA6-40D7-4D14-8259-57AA52CBF62E}" srcOrd="3" destOrd="0" parTransId="{3EDFF08A-525F-41ED-AB12-CA32CF2AEB00}" sibTransId="{6AB445D6-0EFF-49C4-AF2C-6B033BEFBDB4}"/>
    <dgm:cxn modelId="{1641198C-950D-41B5-BF84-989F0D4B5C82}" type="presOf" srcId="{B282F6E4-14D0-4EAC-B759-73224728F6C7}" destId="{92875078-3200-4B6E-9D63-FA410AA0A07D}" srcOrd="0" destOrd="0" presId="urn:microsoft.com/office/officeart/2016/7/layout/LinearBlockProcessNumbered"/>
    <dgm:cxn modelId="{E6B321A1-1896-49A5-B3C4-ECB77030F4E6}" srcId="{ACBCD1CE-6CD5-4312-8B82-F1DE49358A7F}" destId="{30FCBBB6-5121-4540-AE06-3EC550E84C5C}" srcOrd="2" destOrd="0" parTransId="{027D03DA-45E2-4B7B-82E9-2AF2392BA541}" sibTransId="{F4FE44BF-8A81-4824-BECF-727F24C01BED}"/>
    <dgm:cxn modelId="{20A81CAC-6B7C-4A4C-B107-FC51E735DCFA}" type="presOf" srcId="{009806B9-9379-4035-944C-88248E5E0729}" destId="{CF6DA036-7B75-4829-B65A-78EECF54F18C}" srcOrd="1" destOrd="0" presId="urn:microsoft.com/office/officeart/2016/7/layout/LinearBlockProcessNumbered"/>
    <dgm:cxn modelId="{9720CFAD-9E9E-400A-A87A-4A5E524DB373}" type="presOf" srcId="{ACBCD1CE-6CD5-4312-8B82-F1DE49358A7F}" destId="{4668146A-C003-4EC6-9944-AE237F496C01}" srcOrd="0" destOrd="0" presId="urn:microsoft.com/office/officeart/2016/7/layout/LinearBlockProcessNumbered"/>
    <dgm:cxn modelId="{628D03AF-0762-41C5-AA71-4C7F04A2756E}" type="presOf" srcId="{2339BCA6-40D7-4D14-8259-57AA52CBF62E}" destId="{A8082613-DFD4-4167-9F03-AD732FD1C94D}" srcOrd="1" destOrd="0" presId="urn:microsoft.com/office/officeart/2016/7/layout/LinearBlockProcessNumbered"/>
    <dgm:cxn modelId="{13EE3ACA-D646-4062-9C56-7B6C007DF749}" type="presOf" srcId="{FE6CE908-4F59-41B4-A56B-BAF9906C125D}" destId="{307F57AF-AD44-4FD8-B615-DD7C95395BC2}" srcOrd="0" destOrd="0" presId="urn:microsoft.com/office/officeart/2016/7/layout/LinearBlockProcessNumbered"/>
    <dgm:cxn modelId="{6BBB30D8-627E-4965-B779-B785F84CA657}" srcId="{ACBCD1CE-6CD5-4312-8B82-F1DE49358A7F}" destId="{009A9B9C-E75C-4EAA-BEC0-4139324D2AE1}" srcOrd="0" destOrd="0" parTransId="{F6280058-4D57-48C2-B629-F1B13C7AA06B}" sibTransId="{B282F6E4-14D0-4EAC-B759-73224728F6C7}"/>
    <dgm:cxn modelId="{918228DC-E278-480C-9081-B67704553681}" srcId="{ACBCD1CE-6CD5-4312-8B82-F1DE49358A7F}" destId="{03CF0C4C-A5ED-42B6-A047-18B83B55EA52}" srcOrd="1" destOrd="0" parTransId="{71329517-BBFE-44E1-90B6-F13942F695A9}" sibTransId="{06033197-E0F5-441B-B95E-9742B898F39A}"/>
    <dgm:cxn modelId="{B31544E4-7DEB-40BB-A060-DEDE23BAAE4B}" srcId="{ACBCD1CE-6CD5-4312-8B82-F1DE49358A7F}" destId="{009806B9-9379-4035-944C-88248E5E0729}" srcOrd="4" destOrd="0" parTransId="{021E62AD-A5DF-40E7-9FC0-05A8A833B161}" sibTransId="{FE6CE908-4F59-41B4-A56B-BAF9906C125D}"/>
    <dgm:cxn modelId="{2E5134E6-1732-4838-8327-A9ED927B1F8B}" type="presOf" srcId="{6AB445D6-0EFF-49C4-AF2C-6B033BEFBDB4}" destId="{F255C781-687D-4757-8476-6CBC0A92EA82}" srcOrd="0" destOrd="0" presId="urn:microsoft.com/office/officeart/2016/7/layout/LinearBlockProcessNumbered"/>
    <dgm:cxn modelId="{59630EE7-9811-40F3-8D99-9C985F601FA5}" type="presOf" srcId="{F4FE44BF-8A81-4824-BECF-727F24C01BED}" destId="{50DFA1F9-FF47-4AB1-8026-727255109447}" srcOrd="0" destOrd="0" presId="urn:microsoft.com/office/officeart/2016/7/layout/LinearBlockProcessNumbered"/>
    <dgm:cxn modelId="{309770ED-E90D-4C85-A424-9349F60B9E57}" type="presOf" srcId="{009A9B9C-E75C-4EAA-BEC0-4139324D2AE1}" destId="{B3BB3982-694D-4553-9236-A70BF6262FBD}" srcOrd="1" destOrd="0" presId="urn:microsoft.com/office/officeart/2016/7/layout/LinearBlockProcessNumbered"/>
    <dgm:cxn modelId="{409D05EF-1A0E-4B83-A41D-3BBD886496C4}" type="presOf" srcId="{03CF0C4C-A5ED-42B6-A047-18B83B55EA52}" destId="{35603A5B-B4CD-444F-9503-134DE10D702D}" srcOrd="0" destOrd="0" presId="urn:microsoft.com/office/officeart/2016/7/layout/LinearBlockProcessNumbered"/>
    <dgm:cxn modelId="{034248CC-1C98-4FB9-9021-163A2F86533B}" type="presParOf" srcId="{4668146A-C003-4EC6-9944-AE237F496C01}" destId="{436B593E-B643-4F01-AF0E-778849AD15E4}" srcOrd="0" destOrd="0" presId="urn:microsoft.com/office/officeart/2016/7/layout/LinearBlockProcessNumbered"/>
    <dgm:cxn modelId="{8FA4E746-8A83-435C-908C-D4BD5912935C}" type="presParOf" srcId="{436B593E-B643-4F01-AF0E-778849AD15E4}" destId="{810D9896-3DA5-4B9F-B262-6F3A2994D129}" srcOrd="0" destOrd="0" presId="urn:microsoft.com/office/officeart/2016/7/layout/LinearBlockProcessNumbered"/>
    <dgm:cxn modelId="{27D473D5-7A85-4B6A-9319-E941A4CF98E5}" type="presParOf" srcId="{436B593E-B643-4F01-AF0E-778849AD15E4}" destId="{92875078-3200-4B6E-9D63-FA410AA0A07D}" srcOrd="1" destOrd="0" presId="urn:microsoft.com/office/officeart/2016/7/layout/LinearBlockProcessNumbered"/>
    <dgm:cxn modelId="{7370ACF7-CC75-4557-9076-1A5D110C59A2}" type="presParOf" srcId="{436B593E-B643-4F01-AF0E-778849AD15E4}" destId="{B3BB3982-694D-4553-9236-A70BF6262FBD}" srcOrd="2" destOrd="0" presId="urn:microsoft.com/office/officeart/2016/7/layout/LinearBlockProcessNumbered"/>
    <dgm:cxn modelId="{B875DB87-5D49-4420-ADF3-8C68EC3F826E}" type="presParOf" srcId="{4668146A-C003-4EC6-9944-AE237F496C01}" destId="{D4877517-F66D-4CFC-A71A-E51718AF877F}" srcOrd="1" destOrd="0" presId="urn:microsoft.com/office/officeart/2016/7/layout/LinearBlockProcessNumbered"/>
    <dgm:cxn modelId="{8A8751BC-AB1C-4705-8AD9-151F114F5030}" type="presParOf" srcId="{4668146A-C003-4EC6-9944-AE237F496C01}" destId="{BE832B04-8B30-4150-9861-0D831EFCF6AC}" srcOrd="2" destOrd="0" presId="urn:microsoft.com/office/officeart/2016/7/layout/LinearBlockProcessNumbered"/>
    <dgm:cxn modelId="{9052F6CF-110A-4B18-949A-B9C79FBD93B1}" type="presParOf" srcId="{BE832B04-8B30-4150-9861-0D831EFCF6AC}" destId="{35603A5B-B4CD-444F-9503-134DE10D702D}" srcOrd="0" destOrd="0" presId="urn:microsoft.com/office/officeart/2016/7/layout/LinearBlockProcessNumbered"/>
    <dgm:cxn modelId="{618B04AB-4EA9-4C53-A7EF-71DC72886DED}" type="presParOf" srcId="{BE832B04-8B30-4150-9861-0D831EFCF6AC}" destId="{0AC4C053-CB60-4E8C-BD9C-E8DFCBD1C026}" srcOrd="1" destOrd="0" presId="urn:microsoft.com/office/officeart/2016/7/layout/LinearBlockProcessNumbered"/>
    <dgm:cxn modelId="{3B7788C1-EB8F-4AE6-9863-6008B79D8FF1}" type="presParOf" srcId="{BE832B04-8B30-4150-9861-0D831EFCF6AC}" destId="{6C365A90-6F28-4F79-A85C-458AA5B548DD}" srcOrd="2" destOrd="0" presId="urn:microsoft.com/office/officeart/2016/7/layout/LinearBlockProcessNumbered"/>
    <dgm:cxn modelId="{CFC5574A-797E-4633-81A9-9FC62A0A5CE3}" type="presParOf" srcId="{4668146A-C003-4EC6-9944-AE237F496C01}" destId="{9216BF63-40DA-4C67-ADF3-B3E5519FF176}" srcOrd="3" destOrd="0" presId="urn:microsoft.com/office/officeart/2016/7/layout/LinearBlockProcessNumbered"/>
    <dgm:cxn modelId="{05CDF954-1245-474B-9711-C3F5627BA67A}" type="presParOf" srcId="{4668146A-C003-4EC6-9944-AE237F496C01}" destId="{1CF291E1-CEC5-4A36-A545-8C085827D977}" srcOrd="4" destOrd="0" presId="urn:microsoft.com/office/officeart/2016/7/layout/LinearBlockProcessNumbered"/>
    <dgm:cxn modelId="{E0330ED9-85DB-48DB-9BC8-A8B147862166}" type="presParOf" srcId="{1CF291E1-CEC5-4A36-A545-8C085827D977}" destId="{AAC48248-8895-402E-A684-614BD589C75C}" srcOrd="0" destOrd="0" presId="urn:microsoft.com/office/officeart/2016/7/layout/LinearBlockProcessNumbered"/>
    <dgm:cxn modelId="{9D7024F1-1909-45F2-8213-802F16959CB3}" type="presParOf" srcId="{1CF291E1-CEC5-4A36-A545-8C085827D977}" destId="{50DFA1F9-FF47-4AB1-8026-727255109447}" srcOrd="1" destOrd="0" presId="urn:microsoft.com/office/officeart/2016/7/layout/LinearBlockProcessNumbered"/>
    <dgm:cxn modelId="{F62A2FE9-2895-4740-ACD3-2B0A46412DD8}" type="presParOf" srcId="{1CF291E1-CEC5-4A36-A545-8C085827D977}" destId="{382208E1-5CD2-4703-8C1C-54BB6604949C}" srcOrd="2" destOrd="0" presId="urn:microsoft.com/office/officeart/2016/7/layout/LinearBlockProcessNumbered"/>
    <dgm:cxn modelId="{45794A07-9AB0-44F3-B23E-AB8B8093A7EF}" type="presParOf" srcId="{4668146A-C003-4EC6-9944-AE237F496C01}" destId="{763956E8-F962-4399-ABA6-5E1FE4F9511F}" srcOrd="5" destOrd="0" presId="urn:microsoft.com/office/officeart/2016/7/layout/LinearBlockProcessNumbered"/>
    <dgm:cxn modelId="{B01F4D4D-6E25-44DE-BADD-4434A7D0D80F}" type="presParOf" srcId="{4668146A-C003-4EC6-9944-AE237F496C01}" destId="{68EA641F-17FD-46F9-AEE8-BA97F9F46FD7}" srcOrd="6" destOrd="0" presId="urn:microsoft.com/office/officeart/2016/7/layout/LinearBlockProcessNumbered"/>
    <dgm:cxn modelId="{39E41A8C-BAA0-4F2B-9853-19D1FD958BAA}" type="presParOf" srcId="{68EA641F-17FD-46F9-AEE8-BA97F9F46FD7}" destId="{E3F1424F-34DA-4C0F-BC32-FEC6FD151290}" srcOrd="0" destOrd="0" presId="urn:microsoft.com/office/officeart/2016/7/layout/LinearBlockProcessNumbered"/>
    <dgm:cxn modelId="{A6B9E81D-7D9C-4B9E-A39A-903206498DEC}" type="presParOf" srcId="{68EA641F-17FD-46F9-AEE8-BA97F9F46FD7}" destId="{F255C781-687D-4757-8476-6CBC0A92EA82}" srcOrd="1" destOrd="0" presId="urn:microsoft.com/office/officeart/2016/7/layout/LinearBlockProcessNumbered"/>
    <dgm:cxn modelId="{7056ABD9-DF80-4D61-BD92-DE6CF18CB16B}" type="presParOf" srcId="{68EA641F-17FD-46F9-AEE8-BA97F9F46FD7}" destId="{A8082613-DFD4-4167-9F03-AD732FD1C94D}" srcOrd="2" destOrd="0" presId="urn:microsoft.com/office/officeart/2016/7/layout/LinearBlockProcessNumbered"/>
    <dgm:cxn modelId="{01377569-F867-45DD-ACF6-FAC849B5290B}" type="presParOf" srcId="{4668146A-C003-4EC6-9944-AE237F496C01}" destId="{7A25B28D-912B-44DC-8C6E-6A026DAA7C24}" srcOrd="7" destOrd="0" presId="urn:microsoft.com/office/officeart/2016/7/layout/LinearBlockProcessNumbered"/>
    <dgm:cxn modelId="{5797DA49-DEB1-48C4-92A4-DFBE50E562E3}" type="presParOf" srcId="{4668146A-C003-4EC6-9944-AE237F496C01}" destId="{FF2D907C-762A-45F8-8318-363549E410D7}" srcOrd="8" destOrd="0" presId="urn:microsoft.com/office/officeart/2016/7/layout/LinearBlockProcessNumbered"/>
    <dgm:cxn modelId="{D1AF5982-5783-4295-B47F-5A8FE389B912}" type="presParOf" srcId="{FF2D907C-762A-45F8-8318-363549E410D7}" destId="{A5F10F60-F68E-4EE1-9FAE-55D566D8D844}" srcOrd="0" destOrd="0" presId="urn:microsoft.com/office/officeart/2016/7/layout/LinearBlockProcessNumbered"/>
    <dgm:cxn modelId="{DE35CC69-6488-4FC4-9EAF-DDC7838CDFB7}" type="presParOf" srcId="{FF2D907C-762A-45F8-8318-363549E410D7}" destId="{307F57AF-AD44-4FD8-B615-DD7C95395BC2}" srcOrd="1" destOrd="0" presId="urn:microsoft.com/office/officeart/2016/7/layout/LinearBlockProcessNumbered"/>
    <dgm:cxn modelId="{7105154E-F96C-49C3-BEEF-52C9432C044D}" type="presParOf" srcId="{FF2D907C-762A-45F8-8318-363549E410D7}" destId="{CF6DA036-7B75-4829-B65A-78EECF54F18C}"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30D8E3-F4C1-40D9-A8FD-2D63620C870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0C96BE-706F-4C10-A05A-974132A0BC25}">
      <dgm:prSet/>
      <dgm:spPr/>
      <dgm:t>
        <a:bodyPr/>
        <a:lstStyle/>
        <a:p>
          <a:pPr>
            <a:defRPr b="1"/>
          </a:pPr>
          <a:r>
            <a:rPr lang="en-US"/>
            <a:t>Phase 1:</a:t>
          </a:r>
        </a:p>
      </dgm:t>
    </dgm:pt>
    <dgm:pt modelId="{565F9C18-796C-4078-9D70-33E706E53A03}" type="parTrans" cxnId="{D7FB514D-2E38-47FC-AD40-A2E0F757681C}">
      <dgm:prSet/>
      <dgm:spPr/>
      <dgm:t>
        <a:bodyPr/>
        <a:lstStyle/>
        <a:p>
          <a:endParaRPr lang="en-US"/>
        </a:p>
      </dgm:t>
    </dgm:pt>
    <dgm:pt modelId="{A025E94D-13E6-47D6-A1EF-CE1EBEAFACB2}" type="sibTrans" cxnId="{D7FB514D-2E38-47FC-AD40-A2E0F757681C}">
      <dgm:prSet/>
      <dgm:spPr/>
      <dgm:t>
        <a:bodyPr/>
        <a:lstStyle/>
        <a:p>
          <a:endParaRPr lang="en-US"/>
        </a:p>
      </dgm:t>
    </dgm:pt>
    <dgm:pt modelId="{3870F3A3-1636-4429-A7F7-2404913FE174}">
      <dgm:prSet/>
      <dgm:spPr/>
      <dgm:t>
        <a:bodyPr/>
        <a:lstStyle/>
        <a:p>
          <a:r>
            <a:rPr lang="en-US"/>
            <a:t>Phase 1included the initial research and establishment phase. Project idea selected, frameworks/language and services chosen, basic design decisions and foundational code written</a:t>
          </a:r>
        </a:p>
      </dgm:t>
    </dgm:pt>
    <dgm:pt modelId="{4138B06F-9B90-4222-BFBD-4E616743867B}" type="parTrans" cxnId="{CA0A35DA-730E-4880-96A0-FF7B53E9D7C4}">
      <dgm:prSet/>
      <dgm:spPr/>
      <dgm:t>
        <a:bodyPr/>
        <a:lstStyle/>
        <a:p>
          <a:endParaRPr lang="en-US"/>
        </a:p>
      </dgm:t>
    </dgm:pt>
    <dgm:pt modelId="{01561182-91AB-4764-847A-908CC37E621C}" type="sibTrans" cxnId="{CA0A35DA-730E-4880-96A0-FF7B53E9D7C4}">
      <dgm:prSet/>
      <dgm:spPr/>
      <dgm:t>
        <a:bodyPr/>
        <a:lstStyle/>
        <a:p>
          <a:endParaRPr lang="en-US"/>
        </a:p>
      </dgm:t>
    </dgm:pt>
    <dgm:pt modelId="{97E8BA9E-0D34-4DB6-AE65-F74F29916A7F}">
      <dgm:prSet/>
      <dgm:spPr/>
      <dgm:t>
        <a:bodyPr/>
        <a:lstStyle/>
        <a:p>
          <a:pPr>
            <a:defRPr b="1"/>
          </a:pPr>
          <a:r>
            <a:rPr lang="en-US"/>
            <a:t>Phase 2: </a:t>
          </a:r>
        </a:p>
      </dgm:t>
    </dgm:pt>
    <dgm:pt modelId="{839C778D-FF23-4E87-AEAF-22A693E75736}" type="parTrans" cxnId="{36BCB8D4-F874-4227-AB87-0CDABA8E3553}">
      <dgm:prSet/>
      <dgm:spPr/>
      <dgm:t>
        <a:bodyPr/>
        <a:lstStyle/>
        <a:p>
          <a:endParaRPr lang="en-US"/>
        </a:p>
      </dgm:t>
    </dgm:pt>
    <dgm:pt modelId="{ED273193-9897-4549-88DE-F7BC47FDCD95}" type="sibTrans" cxnId="{36BCB8D4-F874-4227-AB87-0CDABA8E3553}">
      <dgm:prSet/>
      <dgm:spPr/>
      <dgm:t>
        <a:bodyPr/>
        <a:lstStyle/>
        <a:p>
          <a:endParaRPr lang="en-US"/>
        </a:p>
      </dgm:t>
    </dgm:pt>
    <dgm:pt modelId="{242F92BC-FD61-45C2-8330-BF74484B0BCE}">
      <dgm:prSet/>
      <dgm:spPr/>
      <dgm:t>
        <a:bodyPr/>
        <a:lstStyle/>
        <a:p>
          <a:r>
            <a:rPr lang="en-US"/>
            <a:t>Phase 2 was the primary design phase, all remaining design decision made here, large bulk of dev work done here</a:t>
          </a:r>
        </a:p>
      </dgm:t>
    </dgm:pt>
    <dgm:pt modelId="{AE2B4AA4-5973-4104-900B-ACA5894D77BD}" type="parTrans" cxnId="{0AEFF7D6-3029-4A39-8971-6B5729FF0F0A}">
      <dgm:prSet/>
      <dgm:spPr/>
      <dgm:t>
        <a:bodyPr/>
        <a:lstStyle/>
        <a:p>
          <a:endParaRPr lang="en-US"/>
        </a:p>
      </dgm:t>
    </dgm:pt>
    <dgm:pt modelId="{B60DCCB6-D01F-4F03-A039-B21848BA4F3E}" type="sibTrans" cxnId="{0AEFF7D6-3029-4A39-8971-6B5729FF0F0A}">
      <dgm:prSet/>
      <dgm:spPr/>
      <dgm:t>
        <a:bodyPr/>
        <a:lstStyle/>
        <a:p>
          <a:endParaRPr lang="en-US"/>
        </a:p>
      </dgm:t>
    </dgm:pt>
    <dgm:pt modelId="{9B1C99D5-34A5-49D4-BE59-0F177F2A74D4}">
      <dgm:prSet/>
      <dgm:spPr/>
      <dgm:t>
        <a:bodyPr/>
        <a:lstStyle/>
        <a:p>
          <a:pPr>
            <a:defRPr b="1"/>
          </a:pPr>
          <a:r>
            <a:rPr lang="en-US"/>
            <a:t>Phase 3:</a:t>
          </a:r>
        </a:p>
      </dgm:t>
    </dgm:pt>
    <dgm:pt modelId="{463C51A8-A21E-4E11-B1E3-2DE919AD21EF}" type="parTrans" cxnId="{5456586E-E3E2-4E33-B6DA-94390A2D0B71}">
      <dgm:prSet/>
      <dgm:spPr/>
      <dgm:t>
        <a:bodyPr/>
        <a:lstStyle/>
        <a:p>
          <a:endParaRPr lang="en-US"/>
        </a:p>
      </dgm:t>
    </dgm:pt>
    <dgm:pt modelId="{08DEA281-44DC-44D6-A0F4-532683DA631B}" type="sibTrans" cxnId="{5456586E-E3E2-4E33-B6DA-94390A2D0B71}">
      <dgm:prSet/>
      <dgm:spPr/>
      <dgm:t>
        <a:bodyPr/>
        <a:lstStyle/>
        <a:p>
          <a:endParaRPr lang="en-US"/>
        </a:p>
      </dgm:t>
    </dgm:pt>
    <dgm:pt modelId="{C47D7EEF-7C87-4EB9-BF55-004B40744869}">
      <dgm:prSet/>
      <dgm:spPr/>
      <dgm:t>
        <a:bodyPr/>
        <a:lstStyle/>
        <a:p>
          <a:r>
            <a:rPr lang="en-US"/>
            <a:t>Phase 3 continued development work and saw the creation of most test cases and testing activity with the project’s conclusion</a:t>
          </a:r>
        </a:p>
      </dgm:t>
    </dgm:pt>
    <dgm:pt modelId="{BCF7EC6B-1DE6-4E15-BE0C-94620592A28C}" type="parTrans" cxnId="{47C07B18-30F0-4309-9DA4-2C99D184E8CB}">
      <dgm:prSet/>
      <dgm:spPr/>
      <dgm:t>
        <a:bodyPr/>
        <a:lstStyle/>
        <a:p>
          <a:endParaRPr lang="en-US"/>
        </a:p>
      </dgm:t>
    </dgm:pt>
    <dgm:pt modelId="{38B6A21B-4E88-4FFC-89A1-85F538371F18}" type="sibTrans" cxnId="{47C07B18-30F0-4309-9DA4-2C99D184E8CB}">
      <dgm:prSet/>
      <dgm:spPr/>
      <dgm:t>
        <a:bodyPr/>
        <a:lstStyle/>
        <a:p>
          <a:endParaRPr lang="en-US"/>
        </a:p>
      </dgm:t>
    </dgm:pt>
    <dgm:pt modelId="{79AD6F07-6994-4A25-A8D4-E643B5476A6B}" type="pres">
      <dgm:prSet presAssocID="{F630D8E3-F4C1-40D9-A8FD-2D63620C8706}" presName="root" presStyleCnt="0">
        <dgm:presLayoutVars>
          <dgm:dir/>
          <dgm:resizeHandles val="exact"/>
        </dgm:presLayoutVars>
      </dgm:prSet>
      <dgm:spPr/>
    </dgm:pt>
    <dgm:pt modelId="{9C115048-C2B6-43C1-8F52-AA58AE16F7AD}" type="pres">
      <dgm:prSet presAssocID="{E70C96BE-706F-4C10-A05A-974132A0BC25}" presName="compNode" presStyleCnt="0"/>
      <dgm:spPr/>
    </dgm:pt>
    <dgm:pt modelId="{22AC575D-0A34-4AF8-8A27-8AB2E0EC3683}" type="pres">
      <dgm:prSet presAssocID="{E70C96BE-706F-4C10-A05A-974132A0BC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7790AD2D-EB61-467D-80EA-5E9C7DC3E63B}" type="pres">
      <dgm:prSet presAssocID="{E70C96BE-706F-4C10-A05A-974132A0BC25}" presName="iconSpace" presStyleCnt="0"/>
      <dgm:spPr/>
    </dgm:pt>
    <dgm:pt modelId="{C36FFBE8-687E-4740-B984-6116558FA7A2}" type="pres">
      <dgm:prSet presAssocID="{E70C96BE-706F-4C10-A05A-974132A0BC25}" presName="parTx" presStyleLbl="revTx" presStyleIdx="0" presStyleCnt="6">
        <dgm:presLayoutVars>
          <dgm:chMax val="0"/>
          <dgm:chPref val="0"/>
        </dgm:presLayoutVars>
      </dgm:prSet>
      <dgm:spPr/>
    </dgm:pt>
    <dgm:pt modelId="{8883C81F-5D6D-4E40-AD68-C6753C05F5B3}" type="pres">
      <dgm:prSet presAssocID="{E70C96BE-706F-4C10-A05A-974132A0BC25}" presName="txSpace" presStyleCnt="0"/>
      <dgm:spPr/>
    </dgm:pt>
    <dgm:pt modelId="{2A609E04-3CB0-45E6-9274-737A52A09CB7}" type="pres">
      <dgm:prSet presAssocID="{E70C96BE-706F-4C10-A05A-974132A0BC25}" presName="desTx" presStyleLbl="revTx" presStyleIdx="1" presStyleCnt="6">
        <dgm:presLayoutVars/>
      </dgm:prSet>
      <dgm:spPr/>
    </dgm:pt>
    <dgm:pt modelId="{122E9289-1740-4FFF-8868-B5D7ECF41662}" type="pres">
      <dgm:prSet presAssocID="{A025E94D-13E6-47D6-A1EF-CE1EBEAFACB2}" presName="sibTrans" presStyleCnt="0"/>
      <dgm:spPr/>
    </dgm:pt>
    <dgm:pt modelId="{84CC7F8F-41E9-47FC-AF19-8255467116B2}" type="pres">
      <dgm:prSet presAssocID="{97E8BA9E-0D34-4DB6-AE65-F74F29916A7F}" presName="compNode" presStyleCnt="0"/>
      <dgm:spPr/>
    </dgm:pt>
    <dgm:pt modelId="{5A34349E-4692-4C7B-B082-A0220A21BE58}" type="pres">
      <dgm:prSet presAssocID="{97E8BA9E-0D34-4DB6-AE65-F74F29916A7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58DB858-CAA2-420E-B404-234C5EDF8EBE}" type="pres">
      <dgm:prSet presAssocID="{97E8BA9E-0D34-4DB6-AE65-F74F29916A7F}" presName="iconSpace" presStyleCnt="0"/>
      <dgm:spPr/>
    </dgm:pt>
    <dgm:pt modelId="{A2A94878-6DC7-42F0-A66B-AEA4116B52C7}" type="pres">
      <dgm:prSet presAssocID="{97E8BA9E-0D34-4DB6-AE65-F74F29916A7F}" presName="parTx" presStyleLbl="revTx" presStyleIdx="2" presStyleCnt="6">
        <dgm:presLayoutVars>
          <dgm:chMax val="0"/>
          <dgm:chPref val="0"/>
        </dgm:presLayoutVars>
      </dgm:prSet>
      <dgm:spPr/>
    </dgm:pt>
    <dgm:pt modelId="{BE24E237-C915-447E-BC51-53E8F69A27DB}" type="pres">
      <dgm:prSet presAssocID="{97E8BA9E-0D34-4DB6-AE65-F74F29916A7F}" presName="txSpace" presStyleCnt="0"/>
      <dgm:spPr/>
    </dgm:pt>
    <dgm:pt modelId="{BA3EB7D0-9436-4A50-98F9-2FE8C36B145A}" type="pres">
      <dgm:prSet presAssocID="{97E8BA9E-0D34-4DB6-AE65-F74F29916A7F}" presName="desTx" presStyleLbl="revTx" presStyleIdx="3" presStyleCnt="6">
        <dgm:presLayoutVars/>
      </dgm:prSet>
      <dgm:spPr/>
    </dgm:pt>
    <dgm:pt modelId="{ACB42DE0-15B6-49AC-A4EB-DB709F322AFE}" type="pres">
      <dgm:prSet presAssocID="{ED273193-9897-4549-88DE-F7BC47FDCD95}" presName="sibTrans" presStyleCnt="0"/>
      <dgm:spPr/>
    </dgm:pt>
    <dgm:pt modelId="{81C09460-8BAD-4921-9587-8AC82124E43E}" type="pres">
      <dgm:prSet presAssocID="{9B1C99D5-34A5-49D4-BE59-0F177F2A74D4}" presName="compNode" presStyleCnt="0"/>
      <dgm:spPr/>
    </dgm:pt>
    <dgm:pt modelId="{FEFD407A-883E-4861-80D0-E6063BE8D9EA}" type="pres">
      <dgm:prSet presAssocID="{9B1C99D5-34A5-49D4-BE59-0F177F2A74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E5CDAAC-EE6F-4CBF-AEE3-A995CBDE6C25}" type="pres">
      <dgm:prSet presAssocID="{9B1C99D5-34A5-49D4-BE59-0F177F2A74D4}" presName="iconSpace" presStyleCnt="0"/>
      <dgm:spPr/>
    </dgm:pt>
    <dgm:pt modelId="{37EDD902-E313-4AE0-8B29-40468A986B9D}" type="pres">
      <dgm:prSet presAssocID="{9B1C99D5-34A5-49D4-BE59-0F177F2A74D4}" presName="parTx" presStyleLbl="revTx" presStyleIdx="4" presStyleCnt="6">
        <dgm:presLayoutVars>
          <dgm:chMax val="0"/>
          <dgm:chPref val="0"/>
        </dgm:presLayoutVars>
      </dgm:prSet>
      <dgm:spPr/>
    </dgm:pt>
    <dgm:pt modelId="{FEBA3C09-12F6-4D30-9B71-D64394B09B74}" type="pres">
      <dgm:prSet presAssocID="{9B1C99D5-34A5-49D4-BE59-0F177F2A74D4}" presName="txSpace" presStyleCnt="0"/>
      <dgm:spPr/>
    </dgm:pt>
    <dgm:pt modelId="{5DDA3422-F21E-49C7-AE45-54B32EA0F9B8}" type="pres">
      <dgm:prSet presAssocID="{9B1C99D5-34A5-49D4-BE59-0F177F2A74D4}" presName="desTx" presStyleLbl="revTx" presStyleIdx="5" presStyleCnt="6">
        <dgm:presLayoutVars/>
      </dgm:prSet>
      <dgm:spPr/>
    </dgm:pt>
  </dgm:ptLst>
  <dgm:cxnLst>
    <dgm:cxn modelId="{8F683709-E485-4E87-9787-F6A13FC7EBF0}" type="presOf" srcId="{3870F3A3-1636-4429-A7F7-2404913FE174}" destId="{2A609E04-3CB0-45E6-9274-737A52A09CB7}" srcOrd="0" destOrd="0" presId="urn:microsoft.com/office/officeart/2018/5/layout/CenteredIconLabelDescriptionList"/>
    <dgm:cxn modelId="{47C07B18-30F0-4309-9DA4-2C99D184E8CB}" srcId="{9B1C99D5-34A5-49D4-BE59-0F177F2A74D4}" destId="{C47D7EEF-7C87-4EB9-BF55-004B40744869}" srcOrd="0" destOrd="0" parTransId="{BCF7EC6B-1DE6-4E15-BE0C-94620592A28C}" sibTransId="{38B6A21B-4E88-4FFC-89A1-85F538371F18}"/>
    <dgm:cxn modelId="{C53DF01D-B604-4A81-A43C-79D9A62EE83D}" type="presOf" srcId="{C47D7EEF-7C87-4EB9-BF55-004B40744869}" destId="{5DDA3422-F21E-49C7-AE45-54B32EA0F9B8}" srcOrd="0" destOrd="0" presId="urn:microsoft.com/office/officeart/2018/5/layout/CenteredIconLabelDescriptionList"/>
    <dgm:cxn modelId="{0EB12827-B68C-4F47-863C-0E4B83231C5B}" type="presOf" srcId="{F630D8E3-F4C1-40D9-A8FD-2D63620C8706}" destId="{79AD6F07-6994-4A25-A8D4-E643B5476A6B}" srcOrd="0" destOrd="0" presId="urn:microsoft.com/office/officeart/2018/5/layout/CenteredIconLabelDescriptionList"/>
    <dgm:cxn modelId="{D7FB514D-2E38-47FC-AD40-A2E0F757681C}" srcId="{F630D8E3-F4C1-40D9-A8FD-2D63620C8706}" destId="{E70C96BE-706F-4C10-A05A-974132A0BC25}" srcOrd="0" destOrd="0" parTransId="{565F9C18-796C-4078-9D70-33E706E53A03}" sibTransId="{A025E94D-13E6-47D6-A1EF-CE1EBEAFACB2}"/>
    <dgm:cxn modelId="{5456586E-E3E2-4E33-B6DA-94390A2D0B71}" srcId="{F630D8E3-F4C1-40D9-A8FD-2D63620C8706}" destId="{9B1C99D5-34A5-49D4-BE59-0F177F2A74D4}" srcOrd="2" destOrd="0" parTransId="{463C51A8-A21E-4E11-B1E3-2DE919AD21EF}" sibTransId="{08DEA281-44DC-44D6-A0F4-532683DA631B}"/>
    <dgm:cxn modelId="{44092D57-9ADB-453B-8265-CBBCB0AA688F}" type="presOf" srcId="{97E8BA9E-0D34-4DB6-AE65-F74F29916A7F}" destId="{A2A94878-6DC7-42F0-A66B-AEA4116B52C7}" srcOrd="0" destOrd="0" presId="urn:microsoft.com/office/officeart/2018/5/layout/CenteredIconLabelDescriptionList"/>
    <dgm:cxn modelId="{F0736786-D9A6-41B3-A36D-5A2DF15A7721}" type="presOf" srcId="{E70C96BE-706F-4C10-A05A-974132A0BC25}" destId="{C36FFBE8-687E-4740-B984-6116558FA7A2}" srcOrd="0" destOrd="0" presId="urn:microsoft.com/office/officeart/2018/5/layout/CenteredIconLabelDescriptionList"/>
    <dgm:cxn modelId="{36BCB8D4-F874-4227-AB87-0CDABA8E3553}" srcId="{F630D8E3-F4C1-40D9-A8FD-2D63620C8706}" destId="{97E8BA9E-0D34-4DB6-AE65-F74F29916A7F}" srcOrd="1" destOrd="0" parTransId="{839C778D-FF23-4E87-AEAF-22A693E75736}" sibTransId="{ED273193-9897-4549-88DE-F7BC47FDCD95}"/>
    <dgm:cxn modelId="{0AEFF7D6-3029-4A39-8971-6B5729FF0F0A}" srcId="{97E8BA9E-0D34-4DB6-AE65-F74F29916A7F}" destId="{242F92BC-FD61-45C2-8330-BF74484B0BCE}" srcOrd="0" destOrd="0" parTransId="{AE2B4AA4-5973-4104-900B-ACA5894D77BD}" sibTransId="{B60DCCB6-D01F-4F03-A039-B21848BA4F3E}"/>
    <dgm:cxn modelId="{CA0A35DA-730E-4880-96A0-FF7B53E9D7C4}" srcId="{E70C96BE-706F-4C10-A05A-974132A0BC25}" destId="{3870F3A3-1636-4429-A7F7-2404913FE174}" srcOrd="0" destOrd="0" parTransId="{4138B06F-9B90-4222-BFBD-4E616743867B}" sibTransId="{01561182-91AB-4764-847A-908CC37E621C}"/>
    <dgm:cxn modelId="{508DCBF0-9009-4362-B9DC-27F3A692216B}" type="presOf" srcId="{9B1C99D5-34A5-49D4-BE59-0F177F2A74D4}" destId="{37EDD902-E313-4AE0-8B29-40468A986B9D}" srcOrd="0" destOrd="0" presId="urn:microsoft.com/office/officeart/2018/5/layout/CenteredIconLabelDescriptionList"/>
    <dgm:cxn modelId="{333B40FD-870E-4825-BFE6-4B4375A42DDD}" type="presOf" srcId="{242F92BC-FD61-45C2-8330-BF74484B0BCE}" destId="{BA3EB7D0-9436-4A50-98F9-2FE8C36B145A}" srcOrd="0" destOrd="0" presId="urn:microsoft.com/office/officeart/2018/5/layout/CenteredIconLabelDescriptionList"/>
    <dgm:cxn modelId="{7223E86A-FAC2-4C9B-87BF-3FE343E3AD8A}" type="presParOf" srcId="{79AD6F07-6994-4A25-A8D4-E643B5476A6B}" destId="{9C115048-C2B6-43C1-8F52-AA58AE16F7AD}" srcOrd="0" destOrd="0" presId="urn:microsoft.com/office/officeart/2018/5/layout/CenteredIconLabelDescriptionList"/>
    <dgm:cxn modelId="{0C54AA0B-6F9E-4D9B-824C-9CB4206493AB}" type="presParOf" srcId="{9C115048-C2B6-43C1-8F52-AA58AE16F7AD}" destId="{22AC575D-0A34-4AF8-8A27-8AB2E0EC3683}" srcOrd="0" destOrd="0" presId="urn:microsoft.com/office/officeart/2018/5/layout/CenteredIconLabelDescriptionList"/>
    <dgm:cxn modelId="{6A28CC94-B7EF-4C6E-95EB-A9F92861B4C2}" type="presParOf" srcId="{9C115048-C2B6-43C1-8F52-AA58AE16F7AD}" destId="{7790AD2D-EB61-467D-80EA-5E9C7DC3E63B}" srcOrd="1" destOrd="0" presId="urn:microsoft.com/office/officeart/2018/5/layout/CenteredIconLabelDescriptionList"/>
    <dgm:cxn modelId="{B83908F2-19F5-40D4-A9DA-5946566D537D}" type="presParOf" srcId="{9C115048-C2B6-43C1-8F52-AA58AE16F7AD}" destId="{C36FFBE8-687E-4740-B984-6116558FA7A2}" srcOrd="2" destOrd="0" presId="urn:microsoft.com/office/officeart/2018/5/layout/CenteredIconLabelDescriptionList"/>
    <dgm:cxn modelId="{34D8F586-AAC6-48B3-84F9-70AE54EA5A4E}" type="presParOf" srcId="{9C115048-C2B6-43C1-8F52-AA58AE16F7AD}" destId="{8883C81F-5D6D-4E40-AD68-C6753C05F5B3}" srcOrd="3" destOrd="0" presId="urn:microsoft.com/office/officeart/2018/5/layout/CenteredIconLabelDescriptionList"/>
    <dgm:cxn modelId="{80395D69-54F2-4556-9DF2-1A247525DA73}" type="presParOf" srcId="{9C115048-C2B6-43C1-8F52-AA58AE16F7AD}" destId="{2A609E04-3CB0-45E6-9274-737A52A09CB7}" srcOrd="4" destOrd="0" presId="urn:microsoft.com/office/officeart/2018/5/layout/CenteredIconLabelDescriptionList"/>
    <dgm:cxn modelId="{FA8BFC58-C0F3-4C17-8C3D-FE93E3157AE8}" type="presParOf" srcId="{79AD6F07-6994-4A25-A8D4-E643B5476A6B}" destId="{122E9289-1740-4FFF-8868-B5D7ECF41662}" srcOrd="1" destOrd="0" presId="urn:microsoft.com/office/officeart/2018/5/layout/CenteredIconLabelDescriptionList"/>
    <dgm:cxn modelId="{598D7B94-27D2-478D-AA43-02EAE6C6D166}" type="presParOf" srcId="{79AD6F07-6994-4A25-A8D4-E643B5476A6B}" destId="{84CC7F8F-41E9-47FC-AF19-8255467116B2}" srcOrd="2" destOrd="0" presId="urn:microsoft.com/office/officeart/2018/5/layout/CenteredIconLabelDescriptionList"/>
    <dgm:cxn modelId="{4FC90788-C275-482B-ADC5-2C2AEBBC23A2}" type="presParOf" srcId="{84CC7F8F-41E9-47FC-AF19-8255467116B2}" destId="{5A34349E-4692-4C7B-B082-A0220A21BE58}" srcOrd="0" destOrd="0" presId="urn:microsoft.com/office/officeart/2018/5/layout/CenteredIconLabelDescriptionList"/>
    <dgm:cxn modelId="{FF8CB1F8-698D-41AF-9E44-1A3FDB35A388}" type="presParOf" srcId="{84CC7F8F-41E9-47FC-AF19-8255467116B2}" destId="{C58DB858-CAA2-420E-B404-234C5EDF8EBE}" srcOrd="1" destOrd="0" presId="urn:microsoft.com/office/officeart/2018/5/layout/CenteredIconLabelDescriptionList"/>
    <dgm:cxn modelId="{916007D0-C16F-4860-97AD-7A60A147FFCB}" type="presParOf" srcId="{84CC7F8F-41E9-47FC-AF19-8255467116B2}" destId="{A2A94878-6DC7-42F0-A66B-AEA4116B52C7}" srcOrd="2" destOrd="0" presId="urn:microsoft.com/office/officeart/2018/5/layout/CenteredIconLabelDescriptionList"/>
    <dgm:cxn modelId="{4102DF66-23CA-4AF6-83C0-2FE43656761E}" type="presParOf" srcId="{84CC7F8F-41E9-47FC-AF19-8255467116B2}" destId="{BE24E237-C915-447E-BC51-53E8F69A27DB}" srcOrd="3" destOrd="0" presId="urn:microsoft.com/office/officeart/2018/5/layout/CenteredIconLabelDescriptionList"/>
    <dgm:cxn modelId="{0410EF0A-A35C-49BA-9CAE-8B1B2D00E094}" type="presParOf" srcId="{84CC7F8F-41E9-47FC-AF19-8255467116B2}" destId="{BA3EB7D0-9436-4A50-98F9-2FE8C36B145A}" srcOrd="4" destOrd="0" presId="urn:microsoft.com/office/officeart/2018/5/layout/CenteredIconLabelDescriptionList"/>
    <dgm:cxn modelId="{D19CC968-9837-4DDA-A678-86D8067AD7BF}" type="presParOf" srcId="{79AD6F07-6994-4A25-A8D4-E643B5476A6B}" destId="{ACB42DE0-15B6-49AC-A4EB-DB709F322AFE}" srcOrd="3" destOrd="0" presId="urn:microsoft.com/office/officeart/2018/5/layout/CenteredIconLabelDescriptionList"/>
    <dgm:cxn modelId="{11B482F3-1E5D-47C4-8F84-C26C75C33B4B}" type="presParOf" srcId="{79AD6F07-6994-4A25-A8D4-E643B5476A6B}" destId="{81C09460-8BAD-4921-9587-8AC82124E43E}" srcOrd="4" destOrd="0" presId="urn:microsoft.com/office/officeart/2018/5/layout/CenteredIconLabelDescriptionList"/>
    <dgm:cxn modelId="{0EF49536-44F1-4464-9BF0-BCB90296026B}" type="presParOf" srcId="{81C09460-8BAD-4921-9587-8AC82124E43E}" destId="{FEFD407A-883E-4861-80D0-E6063BE8D9EA}" srcOrd="0" destOrd="0" presId="urn:microsoft.com/office/officeart/2018/5/layout/CenteredIconLabelDescriptionList"/>
    <dgm:cxn modelId="{0217B91A-571B-4D4D-BE84-A7A041496401}" type="presParOf" srcId="{81C09460-8BAD-4921-9587-8AC82124E43E}" destId="{8E5CDAAC-EE6F-4CBF-AEE3-A995CBDE6C25}" srcOrd="1" destOrd="0" presId="urn:microsoft.com/office/officeart/2018/5/layout/CenteredIconLabelDescriptionList"/>
    <dgm:cxn modelId="{F07E784E-0AB8-427B-B8EC-23FFB1B38639}" type="presParOf" srcId="{81C09460-8BAD-4921-9587-8AC82124E43E}" destId="{37EDD902-E313-4AE0-8B29-40468A986B9D}" srcOrd="2" destOrd="0" presId="urn:microsoft.com/office/officeart/2018/5/layout/CenteredIconLabelDescriptionList"/>
    <dgm:cxn modelId="{E50D8F53-55F1-4811-9236-C9B6DFD122F9}" type="presParOf" srcId="{81C09460-8BAD-4921-9587-8AC82124E43E}" destId="{FEBA3C09-12F6-4D30-9B71-D64394B09B74}" srcOrd="3" destOrd="0" presId="urn:microsoft.com/office/officeart/2018/5/layout/CenteredIconLabelDescriptionList"/>
    <dgm:cxn modelId="{19B087EA-F45B-40AC-82C2-0B096DC921F3}" type="presParOf" srcId="{81C09460-8BAD-4921-9587-8AC82124E43E}" destId="{5DDA3422-F21E-49C7-AE45-54B32EA0F9B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7A18D9-85C3-4C04-BC5E-E8D270BAE6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134BEC4-EDDC-4318-9F24-76AAC077F653}">
      <dgm:prSet/>
      <dgm:spPr/>
      <dgm:t>
        <a:bodyPr/>
        <a:lstStyle/>
        <a:p>
          <a:pPr>
            <a:lnSpc>
              <a:spcPct val="100000"/>
            </a:lnSpc>
          </a:pPr>
          <a:r>
            <a:rPr lang="en-US" dirty="0"/>
            <a:t>Primary Language</a:t>
          </a:r>
        </a:p>
      </dgm:t>
    </dgm:pt>
    <dgm:pt modelId="{DC09EC64-326D-42F6-B46D-5BDFD75E2C65}" type="parTrans" cxnId="{700FFA70-2B87-4AF9-977E-6CC41C7822A7}">
      <dgm:prSet/>
      <dgm:spPr/>
      <dgm:t>
        <a:bodyPr/>
        <a:lstStyle/>
        <a:p>
          <a:endParaRPr lang="en-US"/>
        </a:p>
      </dgm:t>
    </dgm:pt>
    <dgm:pt modelId="{345A5064-91A8-4FCF-930F-6B7919FC7360}" type="sibTrans" cxnId="{700FFA70-2B87-4AF9-977E-6CC41C7822A7}">
      <dgm:prSet/>
      <dgm:spPr/>
      <dgm:t>
        <a:bodyPr/>
        <a:lstStyle/>
        <a:p>
          <a:endParaRPr lang="en-US"/>
        </a:p>
      </dgm:t>
    </dgm:pt>
    <dgm:pt modelId="{FE1D99C3-4945-4366-9146-1385B8EF584E}">
      <dgm:prSet/>
      <dgm:spPr/>
      <dgm:t>
        <a:bodyPr/>
        <a:lstStyle/>
        <a:p>
          <a:pPr>
            <a:lnSpc>
              <a:spcPct val="100000"/>
            </a:lnSpc>
          </a:pPr>
          <a:r>
            <a:rPr lang="en-US"/>
            <a:t>Python</a:t>
          </a:r>
        </a:p>
      </dgm:t>
    </dgm:pt>
    <dgm:pt modelId="{9B3BD5E3-3988-4E07-91FB-94E6631811F4}" type="parTrans" cxnId="{0664965F-589E-4B4E-8815-3F06FC8E5B13}">
      <dgm:prSet/>
      <dgm:spPr/>
      <dgm:t>
        <a:bodyPr/>
        <a:lstStyle/>
        <a:p>
          <a:endParaRPr lang="en-US"/>
        </a:p>
      </dgm:t>
    </dgm:pt>
    <dgm:pt modelId="{F821296B-0926-4485-8DD9-5AB66A3247A3}" type="sibTrans" cxnId="{0664965F-589E-4B4E-8815-3F06FC8E5B13}">
      <dgm:prSet/>
      <dgm:spPr/>
      <dgm:t>
        <a:bodyPr/>
        <a:lstStyle/>
        <a:p>
          <a:endParaRPr lang="en-US"/>
        </a:p>
      </dgm:t>
    </dgm:pt>
    <dgm:pt modelId="{645BAA62-E0C4-402D-913F-D61F97CE5339}">
      <dgm:prSet/>
      <dgm:spPr/>
      <dgm:t>
        <a:bodyPr/>
        <a:lstStyle/>
        <a:p>
          <a:pPr>
            <a:lnSpc>
              <a:spcPct val="100000"/>
            </a:lnSpc>
          </a:pPr>
          <a:r>
            <a:rPr lang="en-US" dirty="0"/>
            <a:t>Development Framework</a:t>
          </a:r>
        </a:p>
      </dgm:t>
    </dgm:pt>
    <dgm:pt modelId="{9D2A0AE7-F92D-46B5-8055-2E8E62FCB5FC}" type="parTrans" cxnId="{7866ED4E-E219-47EB-B128-38132D4BC0C3}">
      <dgm:prSet/>
      <dgm:spPr/>
      <dgm:t>
        <a:bodyPr/>
        <a:lstStyle/>
        <a:p>
          <a:endParaRPr lang="en-US"/>
        </a:p>
      </dgm:t>
    </dgm:pt>
    <dgm:pt modelId="{317536D1-0EF7-4A1F-AE96-2777021005AC}" type="sibTrans" cxnId="{7866ED4E-E219-47EB-B128-38132D4BC0C3}">
      <dgm:prSet/>
      <dgm:spPr/>
      <dgm:t>
        <a:bodyPr/>
        <a:lstStyle/>
        <a:p>
          <a:endParaRPr lang="en-US"/>
        </a:p>
      </dgm:t>
    </dgm:pt>
    <dgm:pt modelId="{5EB3B910-BA07-4409-A2B0-43DC03C7DB2A}">
      <dgm:prSet/>
      <dgm:spPr/>
      <dgm:t>
        <a:bodyPr/>
        <a:lstStyle/>
        <a:p>
          <a:pPr>
            <a:lnSpc>
              <a:spcPct val="100000"/>
            </a:lnSpc>
          </a:pPr>
          <a:r>
            <a:rPr lang="en-US"/>
            <a:t>Streamlit</a:t>
          </a:r>
        </a:p>
      </dgm:t>
    </dgm:pt>
    <dgm:pt modelId="{7264F287-A8D3-4DE7-A2C5-DCD85EF82644}" type="parTrans" cxnId="{6513CB4D-1F49-4D00-9506-AF8075DDBBB4}">
      <dgm:prSet/>
      <dgm:spPr/>
      <dgm:t>
        <a:bodyPr/>
        <a:lstStyle/>
        <a:p>
          <a:endParaRPr lang="en-US"/>
        </a:p>
      </dgm:t>
    </dgm:pt>
    <dgm:pt modelId="{78FF3B27-CC49-40FD-90F8-641A180F392C}" type="sibTrans" cxnId="{6513CB4D-1F49-4D00-9506-AF8075DDBBB4}">
      <dgm:prSet/>
      <dgm:spPr/>
      <dgm:t>
        <a:bodyPr/>
        <a:lstStyle/>
        <a:p>
          <a:endParaRPr lang="en-US"/>
        </a:p>
      </dgm:t>
    </dgm:pt>
    <dgm:pt modelId="{3F6B998B-E1AB-457A-9A79-010B7E706872}">
      <dgm:prSet/>
      <dgm:spPr/>
      <dgm:t>
        <a:bodyPr/>
        <a:lstStyle/>
        <a:p>
          <a:pPr>
            <a:lnSpc>
              <a:spcPct val="100000"/>
            </a:lnSpc>
          </a:pPr>
          <a:r>
            <a:rPr lang="en-US" dirty="0"/>
            <a:t>Database</a:t>
          </a:r>
        </a:p>
      </dgm:t>
    </dgm:pt>
    <dgm:pt modelId="{D072396F-433C-4D5B-92FD-8BB516C2E1CC}" type="parTrans" cxnId="{D87A0161-6397-446D-B0DE-9327C73897E8}">
      <dgm:prSet/>
      <dgm:spPr/>
      <dgm:t>
        <a:bodyPr/>
        <a:lstStyle/>
        <a:p>
          <a:endParaRPr lang="en-US"/>
        </a:p>
      </dgm:t>
    </dgm:pt>
    <dgm:pt modelId="{A58025C6-FE4E-4B20-A8CE-52D998CC6BA6}" type="sibTrans" cxnId="{D87A0161-6397-446D-B0DE-9327C73897E8}">
      <dgm:prSet/>
      <dgm:spPr/>
      <dgm:t>
        <a:bodyPr/>
        <a:lstStyle/>
        <a:p>
          <a:endParaRPr lang="en-US"/>
        </a:p>
      </dgm:t>
    </dgm:pt>
    <dgm:pt modelId="{766981AC-352A-4AF1-A780-E041E6076926}">
      <dgm:prSet/>
      <dgm:spPr/>
      <dgm:t>
        <a:bodyPr/>
        <a:lstStyle/>
        <a:p>
          <a:pPr>
            <a:lnSpc>
              <a:spcPct val="100000"/>
            </a:lnSpc>
          </a:pPr>
          <a:r>
            <a:rPr lang="en-US" dirty="0"/>
            <a:t>Supabase</a:t>
          </a:r>
        </a:p>
      </dgm:t>
    </dgm:pt>
    <dgm:pt modelId="{3551BC0A-1C3B-413F-B2FA-0F5F7C78E2D7}" type="parTrans" cxnId="{8FA72E51-8577-45EA-A296-5BF8501BAC46}">
      <dgm:prSet/>
      <dgm:spPr/>
      <dgm:t>
        <a:bodyPr/>
        <a:lstStyle/>
        <a:p>
          <a:endParaRPr lang="en-US"/>
        </a:p>
      </dgm:t>
    </dgm:pt>
    <dgm:pt modelId="{615A8A9D-D074-4314-9F0F-228F4E76D113}" type="sibTrans" cxnId="{8FA72E51-8577-45EA-A296-5BF8501BAC46}">
      <dgm:prSet/>
      <dgm:spPr/>
      <dgm:t>
        <a:bodyPr/>
        <a:lstStyle/>
        <a:p>
          <a:endParaRPr lang="en-US"/>
        </a:p>
      </dgm:t>
    </dgm:pt>
    <dgm:pt modelId="{9356604E-B559-495F-8BCE-1EAF9C25283D}">
      <dgm:prSet/>
      <dgm:spPr/>
      <dgm:t>
        <a:bodyPr/>
        <a:lstStyle/>
        <a:p>
          <a:pPr>
            <a:lnSpc>
              <a:spcPct val="100000"/>
            </a:lnSpc>
          </a:pPr>
          <a:r>
            <a:rPr lang="en-US" dirty="0"/>
            <a:t>Source Control</a:t>
          </a:r>
        </a:p>
      </dgm:t>
    </dgm:pt>
    <dgm:pt modelId="{116DB0BD-8284-46D2-BDEE-703504A60DE5}" type="parTrans" cxnId="{EC1BC45B-0667-495F-8491-737D161CF5CD}">
      <dgm:prSet/>
      <dgm:spPr/>
      <dgm:t>
        <a:bodyPr/>
        <a:lstStyle/>
        <a:p>
          <a:endParaRPr lang="en-US"/>
        </a:p>
      </dgm:t>
    </dgm:pt>
    <dgm:pt modelId="{FCDEBD75-2EA0-40AE-8E75-E6D81E88B64E}" type="sibTrans" cxnId="{EC1BC45B-0667-495F-8491-737D161CF5CD}">
      <dgm:prSet/>
      <dgm:spPr/>
      <dgm:t>
        <a:bodyPr/>
        <a:lstStyle/>
        <a:p>
          <a:endParaRPr lang="en-US"/>
        </a:p>
      </dgm:t>
    </dgm:pt>
    <dgm:pt modelId="{FF7D889E-B77F-4A80-B2C6-F0E09D9416C2}">
      <dgm:prSet/>
      <dgm:spPr/>
      <dgm:t>
        <a:bodyPr/>
        <a:lstStyle/>
        <a:p>
          <a:pPr>
            <a:lnSpc>
              <a:spcPct val="100000"/>
            </a:lnSpc>
          </a:pPr>
          <a:r>
            <a:rPr lang="en-US" dirty="0"/>
            <a:t>GitHub</a:t>
          </a:r>
        </a:p>
      </dgm:t>
    </dgm:pt>
    <dgm:pt modelId="{F8462679-E47E-40CC-89CE-2562CBAE972C}" type="parTrans" cxnId="{2A66A0CF-9BB5-4FF8-A7DA-F1802FF1801F}">
      <dgm:prSet/>
      <dgm:spPr/>
      <dgm:t>
        <a:bodyPr/>
        <a:lstStyle/>
        <a:p>
          <a:endParaRPr lang="en-US"/>
        </a:p>
      </dgm:t>
    </dgm:pt>
    <dgm:pt modelId="{291D3389-86DF-4678-9674-58B8B9DAFC6F}" type="sibTrans" cxnId="{2A66A0CF-9BB5-4FF8-A7DA-F1802FF1801F}">
      <dgm:prSet/>
      <dgm:spPr/>
      <dgm:t>
        <a:bodyPr/>
        <a:lstStyle/>
        <a:p>
          <a:endParaRPr lang="en-US"/>
        </a:p>
      </dgm:t>
    </dgm:pt>
    <dgm:pt modelId="{A6E0B71B-ECCB-4D60-9F8A-F72B791455B0}" type="pres">
      <dgm:prSet presAssocID="{DE7A18D9-85C3-4C04-BC5E-E8D270BAE63B}" presName="root" presStyleCnt="0">
        <dgm:presLayoutVars>
          <dgm:dir/>
          <dgm:resizeHandles val="exact"/>
        </dgm:presLayoutVars>
      </dgm:prSet>
      <dgm:spPr/>
    </dgm:pt>
    <dgm:pt modelId="{A25BEA7F-7BA0-47BA-A740-D5C6471C2409}" type="pres">
      <dgm:prSet presAssocID="{1134BEC4-EDDC-4318-9F24-76AAC077F653}" presName="compNode" presStyleCnt="0"/>
      <dgm:spPr/>
    </dgm:pt>
    <dgm:pt modelId="{6C1FF1C2-E035-421F-A7FE-8FCA6007A9F3}" type="pres">
      <dgm:prSet presAssocID="{1134BEC4-EDDC-4318-9F24-76AAC077F653}" presName="bgRect" presStyleLbl="bgShp" presStyleIdx="0" presStyleCnt="4"/>
      <dgm:spPr/>
    </dgm:pt>
    <dgm:pt modelId="{8A0B4F60-6335-4498-A8B0-7FCC8CD85BDA}" type="pres">
      <dgm:prSet presAssocID="{1134BEC4-EDDC-4318-9F24-76AAC077F6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1AED5EAE-1110-4123-8C05-9FF954C83966}" type="pres">
      <dgm:prSet presAssocID="{1134BEC4-EDDC-4318-9F24-76AAC077F653}" presName="spaceRect" presStyleCnt="0"/>
      <dgm:spPr/>
    </dgm:pt>
    <dgm:pt modelId="{5A218DE0-C52F-4785-9D56-1FD9EA8BA631}" type="pres">
      <dgm:prSet presAssocID="{1134BEC4-EDDC-4318-9F24-76AAC077F653}" presName="parTx" presStyleLbl="revTx" presStyleIdx="0" presStyleCnt="8">
        <dgm:presLayoutVars>
          <dgm:chMax val="0"/>
          <dgm:chPref val="0"/>
        </dgm:presLayoutVars>
      </dgm:prSet>
      <dgm:spPr/>
    </dgm:pt>
    <dgm:pt modelId="{EC8E0071-B0EB-4C21-A069-B75C71BCF5D2}" type="pres">
      <dgm:prSet presAssocID="{1134BEC4-EDDC-4318-9F24-76AAC077F653}" presName="desTx" presStyleLbl="revTx" presStyleIdx="1" presStyleCnt="8">
        <dgm:presLayoutVars/>
      </dgm:prSet>
      <dgm:spPr/>
    </dgm:pt>
    <dgm:pt modelId="{25B75152-5A11-4C76-B628-F150C72F54F4}" type="pres">
      <dgm:prSet presAssocID="{345A5064-91A8-4FCF-930F-6B7919FC7360}" presName="sibTrans" presStyleCnt="0"/>
      <dgm:spPr/>
    </dgm:pt>
    <dgm:pt modelId="{744B4086-2840-451B-B8B9-B9C52E88DF70}" type="pres">
      <dgm:prSet presAssocID="{645BAA62-E0C4-402D-913F-D61F97CE5339}" presName="compNode" presStyleCnt="0"/>
      <dgm:spPr/>
    </dgm:pt>
    <dgm:pt modelId="{6248AB9D-6C2A-4B8B-A4FA-F759D943EC06}" type="pres">
      <dgm:prSet presAssocID="{645BAA62-E0C4-402D-913F-D61F97CE5339}" presName="bgRect" presStyleLbl="bgShp" presStyleIdx="1" presStyleCnt="4"/>
      <dgm:spPr/>
    </dgm:pt>
    <dgm:pt modelId="{17F4849E-1C03-4EE9-8FC9-A0844A018FA7}" type="pres">
      <dgm:prSet presAssocID="{645BAA62-E0C4-402D-913F-D61F97CE53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2E38E1A-DB12-4112-9F21-A06F776A25F3}" type="pres">
      <dgm:prSet presAssocID="{645BAA62-E0C4-402D-913F-D61F97CE5339}" presName="spaceRect" presStyleCnt="0"/>
      <dgm:spPr/>
    </dgm:pt>
    <dgm:pt modelId="{D930437B-3487-4C8F-A8DA-06A7B45B6CC7}" type="pres">
      <dgm:prSet presAssocID="{645BAA62-E0C4-402D-913F-D61F97CE5339}" presName="parTx" presStyleLbl="revTx" presStyleIdx="2" presStyleCnt="8">
        <dgm:presLayoutVars>
          <dgm:chMax val="0"/>
          <dgm:chPref val="0"/>
        </dgm:presLayoutVars>
      </dgm:prSet>
      <dgm:spPr/>
    </dgm:pt>
    <dgm:pt modelId="{0AE1DCFD-23FB-45EC-B0AF-09FF050CF2EC}" type="pres">
      <dgm:prSet presAssocID="{645BAA62-E0C4-402D-913F-D61F97CE5339}" presName="desTx" presStyleLbl="revTx" presStyleIdx="3" presStyleCnt="8">
        <dgm:presLayoutVars/>
      </dgm:prSet>
      <dgm:spPr/>
    </dgm:pt>
    <dgm:pt modelId="{6DEF10E2-7239-4D9D-85CC-BCAD7641FFF6}" type="pres">
      <dgm:prSet presAssocID="{317536D1-0EF7-4A1F-AE96-2777021005AC}" presName="sibTrans" presStyleCnt="0"/>
      <dgm:spPr/>
    </dgm:pt>
    <dgm:pt modelId="{C4C1C9B1-2430-4424-86F2-E0819421F8AF}" type="pres">
      <dgm:prSet presAssocID="{3F6B998B-E1AB-457A-9A79-010B7E706872}" presName="compNode" presStyleCnt="0"/>
      <dgm:spPr/>
    </dgm:pt>
    <dgm:pt modelId="{02E83214-4A20-4DF0-910A-EC08FBBC344E}" type="pres">
      <dgm:prSet presAssocID="{3F6B998B-E1AB-457A-9A79-010B7E706872}" presName="bgRect" presStyleLbl="bgShp" presStyleIdx="2" presStyleCnt="4" custLinFactNeighborX="-243" custLinFactNeighborY="-2043"/>
      <dgm:spPr/>
    </dgm:pt>
    <dgm:pt modelId="{EDB5DDA3-FDDE-49EE-8919-A67D65A409A4}" type="pres">
      <dgm:prSet presAssocID="{3F6B998B-E1AB-457A-9A79-010B7E70687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A9BE324-91DB-4D19-91EC-2F1ADE07404A}" type="pres">
      <dgm:prSet presAssocID="{3F6B998B-E1AB-457A-9A79-010B7E706872}" presName="spaceRect" presStyleCnt="0"/>
      <dgm:spPr/>
    </dgm:pt>
    <dgm:pt modelId="{822FC8F7-FDC6-45D1-8CD7-6682D003B972}" type="pres">
      <dgm:prSet presAssocID="{3F6B998B-E1AB-457A-9A79-010B7E706872}" presName="parTx" presStyleLbl="revTx" presStyleIdx="4" presStyleCnt="8">
        <dgm:presLayoutVars>
          <dgm:chMax val="0"/>
          <dgm:chPref val="0"/>
        </dgm:presLayoutVars>
      </dgm:prSet>
      <dgm:spPr/>
    </dgm:pt>
    <dgm:pt modelId="{A9BAB532-E56C-489E-A468-E0FB1B6CC25D}" type="pres">
      <dgm:prSet presAssocID="{3F6B998B-E1AB-457A-9A79-010B7E706872}" presName="desTx" presStyleLbl="revTx" presStyleIdx="5" presStyleCnt="8">
        <dgm:presLayoutVars/>
      </dgm:prSet>
      <dgm:spPr/>
    </dgm:pt>
    <dgm:pt modelId="{D9119D53-C896-4D6B-9939-F4D036EDE5FD}" type="pres">
      <dgm:prSet presAssocID="{A58025C6-FE4E-4B20-A8CE-52D998CC6BA6}" presName="sibTrans" presStyleCnt="0"/>
      <dgm:spPr/>
    </dgm:pt>
    <dgm:pt modelId="{7F68C6A5-F927-40F5-A5F2-8A6AB8E3564D}" type="pres">
      <dgm:prSet presAssocID="{9356604E-B559-495F-8BCE-1EAF9C25283D}" presName="compNode" presStyleCnt="0"/>
      <dgm:spPr/>
    </dgm:pt>
    <dgm:pt modelId="{94BB482E-9471-407A-81E3-37A41C5455C7}" type="pres">
      <dgm:prSet presAssocID="{9356604E-B559-495F-8BCE-1EAF9C25283D}" presName="bgRect" presStyleLbl="bgShp" presStyleIdx="3" presStyleCnt="4"/>
      <dgm:spPr/>
    </dgm:pt>
    <dgm:pt modelId="{321312AA-7112-4C9C-A9EE-1D0081EDFA8F}" type="pres">
      <dgm:prSet presAssocID="{9356604E-B559-495F-8BCE-1EAF9C25283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redder"/>
        </a:ext>
      </dgm:extLst>
    </dgm:pt>
    <dgm:pt modelId="{DC283DB2-A925-4619-BC23-76168A040198}" type="pres">
      <dgm:prSet presAssocID="{9356604E-B559-495F-8BCE-1EAF9C25283D}" presName="spaceRect" presStyleCnt="0"/>
      <dgm:spPr/>
    </dgm:pt>
    <dgm:pt modelId="{F337672C-41B0-452D-A7CC-60C1C749D473}" type="pres">
      <dgm:prSet presAssocID="{9356604E-B559-495F-8BCE-1EAF9C25283D}" presName="parTx" presStyleLbl="revTx" presStyleIdx="6" presStyleCnt="8">
        <dgm:presLayoutVars>
          <dgm:chMax val="0"/>
          <dgm:chPref val="0"/>
        </dgm:presLayoutVars>
      </dgm:prSet>
      <dgm:spPr/>
    </dgm:pt>
    <dgm:pt modelId="{E26B2F99-0EF6-4FCE-8FC1-D4849D3EFF62}" type="pres">
      <dgm:prSet presAssocID="{9356604E-B559-495F-8BCE-1EAF9C25283D}" presName="desTx" presStyleLbl="revTx" presStyleIdx="7" presStyleCnt="8">
        <dgm:presLayoutVars/>
      </dgm:prSet>
      <dgm:spPr/>
    </dgm:pt>
  </dgm:ptLst>
  <dgm:cxnLst>
    <dgm:cxn modelId="{4D492102-3985-4CC6-8C91-158A9F0492C1}" type="presOf" srcId="{FF7D889E-B77F-4A80-B2C6-F0E09D9416C2}" destId="{E26B2F99-0EF6-4FCE-8FC1-D4849D3EFF62}" srcOrd="0" destOrd="0" presId="urn:microsoft.com/office/officeart/2018/2/layout/IconVerticalSolidList"/>
    <dgm:cxn modelId="{EC1BC45B-0667-495F-8491-737D161CF5CD}" srcId="{DE7A18D9-85C3-4C04-BC5E-E8D270BAE63B}" destId="{9356604E-B559-495F-8BCE-1EAF9C25283D}" srcOrd="3" destOrd="0" parTransId="{116DB0BD-8284-46D2-BDEE-703504A60DE5}" sibTransId="{FCDEBD75-2EA0-40AE-8E75-E6D81E88B64E}"/>
    <dgm:cxn modelId="{0664965F-589E-4B4E-8815-3F06FC8E5B13}" srcId="{1134BEC4-EDDC-4318-9F24-76AAC077F653}" destId="{FE1D99C3-4945-4366-9146-1385B8EF584E}" srcOrd="0" destOrd="0" parTransId="{9B3BD5E3-3988-4E07-91FB-94E6631811F4}" sibTransId="{F821296B-0926-4485-8DD9-5AB66A3247A3}"/>
    <dgm:cxn modelId="{D87A0161-6397-446D-B0DE-9327C73897E8}" srcId="{DE7A18D9-85C3-4C04-BC5E-E8D270BAE63B}" destId="{3F6B998B-E1AB-457A-9A79-010B7E706872}" srcOrd="2" destOrd="0" parTransId="{D072396F-433C-4D5B-92FD-8BB516C2E1CC}" sibTransId="{A58025C6-FE4E-4B20-A8CE-52D998CC6BA6}"/>
    <dgm:cxn modelId="{37D81842-D435-4070-B5CB-CECCC559FEE5}" type="presOf" srcId="{FE1D99C3-4945-4366-9146-1385B8EF584E}" destId="{EC8E0071-B0EB-4C21-A069-B75C71BCF5D2}" srcOrd="0" destOrd="0" presId="urn:microsoft.com/office/officeart/2018/2/layout/IconVerticalSolidList"/>
    <dgm:cxn modelId="{6513CB4D-1F49-4D00-9506-AF8075DDBBB4}" srcId="{645BAA62-E0C4-402D-913F-D61F97CE5339}" destId="{5EB3B910-BA07-4409-A2B0-43DC03C7DB2A}" srcOrd="0" destOrd="0" parTransId="{7264F287-A8D3-4DE7-A2C5-DCD85EF82644}" sibTransId="{78FF3B27-CC49-40FD-90F8-641A180F392C}"/>
    <dgm:cxn modelId="{7866ED4E-E219-47EB-B128-38132D4BC0C3}" srcId="{DE7A18D9-85C3-4C04-BC5E-E8D270BAE63B}" destId="{645BAA62-E0C4-402D-913F-D61F97CE5339}" srcOrd="1" destOrd="0" parTransId="{9D2A0AE7-F92D-46B5-8055-2E8E62FCB5FC}" sibTransId="{317536D1-0EF7-4A1F-AE96-2777021005AC}"/>
    <dgm:cxn modelId="{700FFA70-2B87-4AF9-977E-6CC41C7822A7}" srcId="{DE7A18D9-85C3-4C04-BC5E-E8D270BAE63B}" destId="{1134BEC4-EDDC-4318-9F24-76AAC077F653}" srcOrd="0" destOrd="0" parTransId="{DC09EC64-326D-42F6-B46D-5BDFD75E2C65}" sibTransId="{345A5064-91A8-4FCF-930F-6B7919FC7360}"/>
    <dgm:cxn modelId="{8FA72E51-8577-45EA-A296-5BF8501BAC46}" srcId="{3F6B998B-E1AB-457A-9A79-010B7E706872}" destId="{766981AC-352A-4AF1-A780-E041E6076926}" srcOrd="0" destOrd="0" parTransId="{3551BC0A-1C3B-413F-B2FA-0F5F7C78E2D7}" sibTransId="{615A8A9D-D074-4314-9F0F-228F4E76D113}"/>
    <dgm:cxn modelId="{74AC3FAA-B42B-4AE5-B680-BA23E5C181B1}" type="presOf" srcId="{5EB3B910-BA07-4409-A2B0-43DC03C7DB2A}" destId="{0AE1DCFD-23FB-45EC-B0AF-09FF050CF2EC}" srcOrd="0" destOrd="0" presId="urn:microsoft.com/office/officeart/2018/2/layout/IconVerticalSolidList"/>
    <dgm:cxn modelId="{54FA97B6-223F-40BE-8B0F-E77213D4A3E0}" type="presOf" srcId="{DE7A18D9-85C3-4C04-BC5E-E8D270BAE63B}" destId="{A6E0B71B-ECCB-4D60-9F8A-F72B791455B0}" srcOrd="0" destOrd="0" presId="urn:microsoft.com/office/officeart/2018/2/layout/IconVerticalSolidList"/>
    <dgm:cxn modelId="{31FADDC9-CF3F-473B-B70B-643B4A4414AF}" type="presOf" srcId="{645BAA62-E0C4-402D-913F-D61F97CE5339}" destId="{D930437B-3487-4C8F-A8DA-06A7B45B6CC7}" srcOrd="0" destOrd="0" presId="urn:microsoft.com/office/officeart/2018/2/layout/IconVerticalSolidList"/>
    <dgm:cxn modelId="{2A66A0CF-9BB5-4FF8-A7DA-F1802FF1801F}" srcId="{9356604E-B559-495F-8BCE-1EAF9C25283D}" destId="{FF7D889E-B77F-4A80-B2C6-F0E09D9416C2}" srcOrd="0" destOrd="0" parTransId="{F8462679-E47E-40CC-89CE-2562CBAE972C}" sibTransId="{291D3389-86DF-4678-9674-58B8B9DAFC6F}"/>
    <dgm:cxn modelId="{E95C25D4-079B-4F26-B77A-E9F0402F2AD9}" type="presOf" srcId="{3F6B998B-E1AB-457A-9A79-010B7E706872}" destId="{822FC8F7-FDC6-45D1-8CD7-6682D003B972}" srcOrd="0" destOrd="0" presId="urn:microsoft.com/office/officeart/2018/2/layout/IconVerticalSolidList"/>
    <dgm:cxn modelId="{15232BE1-1DFD-457E-82D9-B1ED4A72DCFE}" type="presOf" srcId="{9356604E-B559-495F-8BCE-1EAF9C25283D}" destId="{F337672C-41B0-452D-A7CC-60C1C749D473}" srcOrd="0" destOrd="0" presId="urn:microsoft.com/office/officeart/2018/2/layout/IconVerticalSolidList"/>
    <dgm:cxn modelId="{5EB63EE4-827E-4FBA-866F-D45A67B8B482}" type="presOf" srcId="{766981AC-352A-4AF1-A780-E041E6076926}" destId="{A9BAB532-E56C-489E-A468-E0FB1B6CC25D}" srcOrd="0" destOrd="0" presId="urn:microsoft.com/office/officeart/2018/2/layout/IconVerticalSolidList"/>
    <dgm:cxn modelId="{F164EBE6-CB11-4BE0-A2EF-939CB0EC2E81}" type="presOf" srcId="{1134BEC4-EDDC-4318-9F24-76AAC077F653}" destId="{5A218DE0-C52F-4785-9D56-1FD9EA8BA631}" srcOrd="0" destOrd="0" presId="urn:microsoft.com/office/officeart/2018/2/layout/IconVerticalSolidList"/>
    <dgm:cxn modelId="{1380A802-A02A-4EB4-B971-8926B646F48C}" type="presParOf" srcId="{A6E0B71B-ECCB-4D60-9F8A-F72B791455B0}" destId="{A25BEA7F-7BA0-47BA-A740-D5C6471C2409}" srcOrd="0" destOrd="0" presId="urn:microsoft.com/office/officeart/2018/2/layout/IconVerticalSolidList"/>
    <dgm:cxn modelId="{00C51710-3777-4C09-A2F2-120AED9AC268}" type="presParOf" srcId="{A25BEA7F-7BA0-47BA-A740-D5C6471C2409}" destId="{6C1FF1C2-E035-421F-A7FE-8FCA6007A9F3}" srcOrd="0" destOrd="0" presId="urn:microsoft.com/office/officeart/2018/2/layout/IconVerticalSolidList"/>
    <dgm:cxn modelId="{7F856ABC-201D-4E9A-9E72-43CD04B60B0C}" type="presParOf" srcId="{A25BEA7F-7BA0-47BA-A740-D5C6471C2409}" destId="{8A0B4F60-6335-4498-A8B0-7FCC8CD85BDA}" srcOrd="1" destOrd="0" presId="urn:microsoft.com/office/officeart/2018/2/layout/IconVerticalSolidList"/>
    <dgm:cxn modelId="{14223D30-9112-46D9-B3D1-9A935964301B}" type="presParOf" srcId="{A25BEA7F-7BA0-47BA-A740-D5C6471C2409}" destId="{1AED5EAE-1110-4123-8C05-9FF954C83966}" srcOrd="2" destOrd="0" presId="urn:microsoft.com/office/officeart/2018/2/layout/IconVerticalSolidList"/>
    <dgm:cxn modelId="{75CBCEC8-7C78-49C0-BD96-5F302660605D}" type="presParOf" srcId="{A25BEA7F-7BA0-47BA-A740-D5C6471C2409}" destId="{5A218DE0-C52F-4785-9D56-1FD9EA8BA631}" srcOrd="3" destOrd="0" presId="urn:microsoft.com/office/officeart/2018/2/layout/IconVerticalSolidList"/>
    <dgm:cxn modelId="{4F6429E1-C264-472B-984B-0085FDFBA437}" type="presParOf" srcId="{A25BEA7F-7BA0-47BA-A740-D5C6471C2409}" destId="{EC8E0071-B0EB-4C21-A069-B75C71BCF5D2}" srcOrd="4" destOrd="0" presId="urn:microsoft.com/office/officeart/2018/2/layout/IconVerticalSolidList"/>
    <dgm:cxn modelId="{B402A695-CDF2-4ED5-B195-23F3A12C8570}" type="presParOf" srcId="{A6E0B71B-ECCB-4D60-9F8A-F72B791455B0}" destId="{25B75152-5A11-4C76-B628-F150C72F54F4}" srcOrd="1" destOrd="0" presId="urn:microsoft.com/office/officeart/2018/2/layout/IconVerticalSolidList"/>
    <dgm:cxn modelId="{FA4E7A49-29D9-47CF-85C5-425683B58AD0}" type="presParOf" srcId="{A6E0B71B-ECCB-4D60-9F8A-F72B791455B0}" destId="{744B4086-2840-451B-B8B9-B9C52E88DF70}" srcOrd="2" destOrd="0" presId="urn:microsoft.com/office/officeart/2018/2/layout/IconVerticalSolidList"/>
    <dgm:cxn modelId="{9F4231DD-D11B-47A7-9E53-E2EAA1E47B99}" type="presParOf" srcId="{744B4086-2840-451B-B8B9-B9C52E88DF70}" destId="{6248AB9D-6C2A-4B8B-A4FA-F759D943EC06}" srcOrd="0" destOrd="0" presId="urn:microsoft.com/office/officeart/2018/2/layout/IconVerticalSolidList"/>
    <dgm:cxn modelId="{81C81C48-F099-4137-818C-70194C5D4DF6}" type="presParOf" srcId="{744B4086-2840-451B-B8B9-B9C52E88DF70}" destId="{17F4849E-1C03-4EE9-8FC9-A0844A018FA7}" srcOrd="1" destOrd="0" presId="urn:microsoft.com/office/officeart/2018/2/layout/IconVerticalSolidList"/>
    <dgm:cxn modelId="{82A0EB63-F041-455E-91B5-A2512F769C40}" type="presParOf" srcId="{744B4086-2840-451B-B8B9-B9C52E88DF70}" destId="{F2E38E1A-DB12-4112-9F21-A06F776A25F3}" srcOrd="2" destOrd="0" presId="urn:microsoft.com/office/officeart/2018/2/layout/IconVerticalSolidList"/>
    <dgm:cxn modelId="{C709DEEA-3D66-438C-B100-B7D13EB554A1}" type="presParOf" srcId="{744B4086-2840-451B-B8B9-B9C52E88DF70}" destId="{D930437B-3487-4C8F-A8DA-06A7B45B6CC7}" srcOrd="3" destOrd="0" presId="urn:microsoft.com/office/officeart/2018/2/layout/IconVerticalSolidList"/>
    <dgm:cxn modelId="{3C02BD5F-BF92-4646-B308-708DF7EF6865}" type="presParOf" srcId="{744B4086-2840-451B-B8B9-B9C52E88DF70}" destId="{0AE1DCFD-23FB-45EC-B0AF-09FF050CF2EC}" srcOrd="4" destOrd="0" presId="urn:microsoft.com/office/officeart/2018/2/layout/IconVerticalSolidList"/>
    <dgm:cxn modelId="{6A190AA6-8E9F-4668-8872-FFF1E73E2044}" type="presParOf" srcId="{A6E0B71B-ECCB-4D60-9F8A-F72B791455B0}" destId="{6DEF10E2-7239-4D9D-85CC-BCAD7641FFF6}" srcOrd="3" destOrd="0" presId="urn:microsoft.com/office/officeart/2018/2/layout/IconVerticalSolidList"/>
    <dgm:cxn modelId="{3D9104BA-1E3F-482B-8171-05059E11F022}" type="presParOf" srcId="{A6E0B71B-ECCB-4D60-9F8A-F72B791455B0}" destId="{C4C1C9B1-2430-4424-86F2-E0819421F8AF}" srcOrd="4" destOrd="0" presId="urn:microsoft.com/office/officeart/2018/2/layout/IconVerticalSolidList"/>
    <dgm:cxn modelId="{BF421C82-23BD-4850-9150-EB622346CE69}" type="presParOf" srcId="{C4C1C9B1-2430-4424-86F2-E0819421F8AF}" destId="{02E83214-4A20-4DF0-910A-EC08FBBC344E}" srcOrd="0" destOrd="0" presId="urn:microsoft.com/office/officeart/2018/2/layout/IconVerticalSolidList"/>
    <dgm:cxn modelId="{97BAEE33-A719-45F7-8558-75928BCF784C}" type="presParOf" srcId="{C4C1C9B1-2430-4424-86F2-E0819421F8AF}" destId="{EDB5DDA3-FDDE-49EE-8919-A67D65A409A4}" srcOrd="1" destOrd="0" presId="urn:microsoft.com/office/officeart/2018/2/layout/IconVerticalSolidList"/>
    <dgm:cxn modelId="{0BDCB32F-726A-48E1-BEDD-3A9D3AC37A9D}" type="presParOf" srcId="{C4C1C9B1-2430-4424-86F2-E0819421F8AF}" destId="{6A9BE324-91DB-4D19-91EC-2F1ADE07404A}" srcOrd="2" destOrd="0" presId="urn:microsoft.com/office/officeart/2018/2/layout/IconVerticalSolidList"/>
    <dgm:cxn modelId="{3EF4C131-B682-4B1C-B03F-7511042D14F5}" type="presParOf" srcId="{C4C1C9B1-2430-4424-86F2-E0819421F8AF}" destId="{822FC8F7-FDC6-45D1-8CD7-6682D003B972}" srcOrd="3" destOrd="0" presId="urn:microsoft.com/office/officeart/2018/2/layout/IconVerticalSolidList"/>
    <dgm:cxn modelId="{6643A824-4B13-4BC2-9D7F-9D1407DFE73C}" type="presParOf" srcId="{C4C1C9B1-2430-4424-86F2-E0819421F8AF}" destId="{A9BAB532-E56C-489E-A468-E0FB1B6CC25D}" srcOrd="4" destOrd="0" presId="urn:microsoft.com/office/officeart/2018/2/layout/IconVerticalSolidList"/>
    <dgm:cxn modelId="{7B3DFEA9-738F-4AA1-9853-70B5B79D960B}" type="presParOf" srcId="{A6E0B71B-ECCB-4D60-9F8A-F72B791455B0}" destId="{D9119D53-C896-4D6B-9939-F4D036EDE5FD}" srcOrd="5" destOrd="0" presId="urn:microsoft.com/office/officeart/2018/2/layout/IconVerticalSolidList"/>
    <dgm:cxn modelId="{B9654F8B-09F3-44A3-93DD-3E50511F4A31}" type="presParOf" srcId="{A6E0B71B-ECCB-4D60-9F8A-F72B791455B0}" destId="{7F68C6A5-F927-40F5-A5F2-8A6AB8E3564D}" srcOrd="6" destOrd="0" presId="urn:microsoft.com/office/officeart/2018/2/layout/IconVerticalSolidList"/>
    <dgm:cxn modelId="{A8191B91-670B-45C7-AAB2-8A5FBE27023A}" type="presParOf" srcId="{7F68C6A5-F927-40F5-A5F2-8A6AB8E3564D}" destId="{94BB482E-9471-407A-81E3-37A41C5455C7}" srcOrd="0" destOrd="0" presId="urn:microsoft.com/office/officeart/2018/2/layout/IconVerticalSolidList"/>
    <dgm:cxn modelId="{BE982165-D8AF-4933-B589-46AB693B60C7}" type="presParOf" srcId="{7F68C6A5-F927-40F5-A5F2-8A6AB8E3564D}" destId="{321312AA-7112-4C9C-A9EE-1D0081EDFA8F}" srcOrd="1" destOrd="0" presId="urn:microsoft.com/office/officeart/2018/2/layout/IconVerticalSolidList"/>
    <dgm:cxn modelId="{73CDFF71-7A82-488F-A8C2-F79E524AFB4C}" type="presParOf" srcId="{7F68C6A5-F927-40F5-A5F2-8A6AB8E3564D}" destId="{DC283DB2-A925-4619-BC23-76168A040198}" srcOrd="2" destOrd="0" presId="urn:microsoft.com/office/officeart/2018/2/layout/IconVerticalSolidList"/>
    <dgm:cxn modelId="{A9648644-8073-4647-8402-9762B0DBAFD0}" type="presParOf" srcId="{7F68C6A5-F927-40F5-A5F2-8A6AB8E3564D}" destId="{F337672C-41B0-452D-A7CC-60C1C749D473}" srcOrd="3" destOrd="0" presId="urn:microsoft.com/office/officeart/2018/2/layout/IconVerticalSolidList"/>
    <dgm:cxn modelId="{E1EFBB8C-CB21-4AA9-A953-14EFC432D6D2}" type="presParOf" srcId="{7F68C6A5-F927-40F5-A5F2-8A6AB8E3564D}" destId="{E26B2F99-0EF6-4FCE-8FC1-D4849D3EFF6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D9896-3DA5-4B9F-B262-6F3A2994D129}">
      <dsp:nvSpPr>
        <dsp:cNvPr id="0" name=""/>
        <dsp:cNvSpPr/>
      </dsp:nvSpPr>
      <dsp:spPr>
        <a:xfrm>
          <a:off x="5949" y="654979"/>
          <a:ext cx="1859793" cy="2231752"/>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3706" tIns="0" rIns="183706" bIns="330200" numCol="1" spcCol="1270" anchor="t" anchorCtr="0">
          <a:noAutofit/>
        </a:bodyPr>
        <a:lstStyle/>
        <a:p>
          <a:pPr marL="0" lvl="0" indent="0" algn="l" defTabSz="889000">
            <a:lnSpc>
              <a:spcPct val="90000"/>
            </a:lnSpc>
            <a:spcBef>
              <a:spcPct val="0"/>
            </a:spcBef>
            <a:spcAft>
              <a:spcPct val="35000"/>
            </a:spcAft>
            <a:buNone/>
          </a:pPr>
          <a:r>
            <a:rPr lang="en-US" sz="2000" kern="1200"/>
            <a:t>Samual Muvdi – Lead developer</a:t>
          </a:r>
        </a:p>
      </dsp:txBody>
      <dsp:txXfrm>
        <a:off x="5949" y="1547680"/>
        <a:ext cx="1859793" cy="1339051"/>
      </dsp:txXfrm>
    </dsp:sp>
    <dsp:sp modelId="{92875078-3200-4B6E-9D63-FA410AA0A07D}">
      <dsp:nvSpPr>
        <dsp:cNvPr id="0" name=""/>
        <dsp:cNvSpPr/>
      </dsp:nvSpPr>
      <dsp:spPr>
        <a:xfrm>
          <a:off x="5949" y="654979"/>
          <a:ext cx="1859793" cy="892700"/>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3706" tIns="165100" rIns="183706" bIns="165100" numCol="1" spcCol="1270" anchor="ctr" anchorCtr="0">
          <a:noAutofit/>
        </a:bodyPr>
        <a:lstStyle/>
        <a:p>
          <a:pPr marL="0" lvl="0" indent="0" algn="l" defTabSz="2000250">
            <a:lnSpc>
              <a:spcPct val="90000"/>
            </a:lnSpc>
            <a:spcBef>
              <a:spcPct val="0"/>
            </a:spcBef>
            <a:spcAft>
              <a:spcPct val="35000"/>
            </a:spcAft>
            <a:buNone/>
          </a:pPr>
          <a:r>
            <a:rPr lang="en-US" sz="4500" kern="1200"/>
            <a:t>01</a:t>
          </a:r>
        </a:p>
      </dsp:txBody>
      <dsp:txXfrm>
        <a:off x="5949" y="654979"/>
        <a:ext cx="1859793" cy="892700"/>
      </dsp:txXfrm>
    </dsp:sp>
    <dsp:sp modelId="{35603A5B-B4CD-444F-9503-134DE10D702D}">
      <dsp:nvSpPr>
        <dsp:cNvPr id="0" name=""/>
        <dsp:cNvSpPr/>
      </dsp:nvSpPr>
      <dsp:spPr>
        <a:xfrm>
          <a:off x="2014526" y="654979"/>
          <a:ext cx="1859793" cy="2231752"/>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3706" tIns="0" rIns="183706" bIns="330200" numCol="1" spcCol="1270" anchor="t" anchorCtr="0">
          <a:noAutofit/>
        </a:bodyPr>
        <a:lstStyle/>
        <a:p>
          <a:pPr marL="0" lvl="0" indent="0" algn="l" defTabSz="889000">
            <a:lnSpc>
              <a:spcPct val="90000"/>
            </a:lnSpc>
            <a:spcBef>
              <a:spcPct val="0"/>
            </a:spcBef>
            <a:spcAft>
              <a:spcPct val="35000"/>
            </a:spcAft>
            <a:buNone/>
          </a:pPr>
          <a:r>
            <a:rPr lang="en-US" sz="2000" kern="1200" dirty="0"/>
            <a:t>Edward </a:t>
          </a:r>
          <a:r>
            <a:rPr lang="en-US" sz="2000" kern="1200" dirty="0" err="1"/>
            <a:t>Basulto</a:t>
          </a:r>
          <a:r>
            <a:rPr lang="en-US" sz="2000" kern="1200" dirty="0"/>
            <a:t> – Developer</a:t>
          </a:r>
        </a:p>
      </dsp:txBody>
      <dsp:txXfrm>
        <a:off x="2014526" y="1547680"/>
        <a:ext cx="1859793" cy="1339051"/>
      </dsp:txXfrm>
    </dsp:sp>
    <dsp:sp modelId="{0AC4C053-CB60-4E8C-BD9C-E8DFCBD1C026}">
      <dsp:nvSpPr>
        <dsp:cNvPr id="0" name=""/>
        <dsp:cNvSpPr/>
      </dsp:nvSpPr>
      <dsp:spPr>
        <a:xfrm>
          <a:off x="2014526" y="654979"/>
          <a:ext cx="1859793" cy="892700"/>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3706" tIns="165100" rIns="183706" bIns="165100" numCol="1" spcCol="1270" anchor="ctr" anchorCtr="0">
          <a:noAutofit/>
        </a:bodyPr>
        <a:lstStyle/>
        <a:p>
          <a:pPr marL="0" lvl="0" indent="0" algn="l" defTabSz="2000250">
            <a:lnSpc>
              <a:spcPct val="90000"/>
            </a:lnSpc>
            <a:spcBef>
              <a:spcPct val="0"/>
            </a:spcBef>
            <a:spcAft>
              <a:spcPct val="35000"/>
            </a:spcAft>
            <a:buNone/>
          </a:pPr>
          <a:r>
            <a:rPr lang="en-US" sz="4500" kern="1200"/>
            <a:t>02</a:t>
          </a:r>
        </a:p>
      </dsp:txBody>
      <dsp:txXfrm>
        <a:off x="2014526" y="654979"/>
        <a:ext cx="1859793" cy="892700"/>
      </dsp:txXfrm>
    </dsp:sp>
    <dsp:sp modelId="{AAC48248-8895-402E-A684-614BD589C75C}">
      <dsp:nvSpPr>
        <dsp:cNvPr id="0" name=""/>
        <dsp:cNvSpPr/>
      </dsp:nvSpPr>
      <dsp:spPr>
        <a:xfrm>
          <a:off x="4023103" y="654979"/>
          <a:ext cx="1859793" cy="2231752"/>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3706" tIns="0" rIns="183706" bIns="330200" numCol="1" spcCol="1270" anchor="t" anchorCtr="0">
          <a:noAutofit/>
        </a:bodyPr>
        <a:lstStyle/>
        <a:p>
          <a:pPr marL="0" lvl="0" indent="0" algn="l" defTabSz="889000">
            <a:lnSpc>
              <a:spcPct val="90000"/>
            </a:lnSpc>
            <a:spcBef>
              <a:spcPct val="0"/>
            </a:spcBef>
            <a:spcAft>
              <a:spcPct val="35000"/>
            </a:spcAft>
            <a:buNone/>
          </a:pPr>
          <a:r>
            <a:rPr lang="en-US" sz="2000" kern="1200"/>
            <a:t>Ryan Fernandez – Project Coordinator</a:t>
          </a:r>
        </a:p>
      </dsp:txBody>
      <dsp:txXfrm>
        <a:off x="4023103" y="1547680"/>
        <a:ext cx="1859793" cy="1339051"/>
      </dsp:txXfrm>
    </dsp:sp>
    <dsp:sp modelId="{50DFA1F9-FF47-4AB1-8026-727255109447}">
      <dsp:nvSpPr>
        <dsp:cNvPr id="0" name=""/>
        <dsp:cNvSpPr/>
      </dsp:nvSpPr>
      <dsp:spPr>
        <a:xfrm>
          <a:off x="4023103" y="654979"/>
          <a:ext cx="1859793" cy="892700"/>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3706" tIns="165100" rIns="183706" bIns="165100" numCol="1" spcCol="1270" anchor="ctr" anchorCtr="0">
          <a:noAutofit/>
        </a:bodyPr>
        <a:lstStyle/>
        <a:p>
          <a:pPr marL="0" lvl="0" indent="0" algn="l" defTabSz="2000250">
            <a:lnSpc>
              <a:spcPct val="90000"/>
            </a:lnSpc>
            <a:spcBef>
              <a:spcPct val="0"/>
            </a:spcBef>
            <a:spcAft>
              <a:spcPct val="35000"/>
            </a:spcAft>
            <a:buNone/>
          </a:pPr>
          <a:r>
            <a:rPr lang="en-US" sz="4500" kern="1200"/>
            <a:t>03</a:t>
          </a:r>
        </a:p>
      </dsp:txBody>
      <dsp:txXfrm>
        <a:off x="4023103" y="654979"/>
        <a:ext cx="1859793" cy="892700"/>
      </dsp:txXfrm>
    </dsp:sp>
    <dsp:sp modelId="{E3F1424F-34DA-4C0F-BC32-FEC6FD151290}">
      <dsp:nvSpPr>
        <dsp:cNvPr id="0" name=""/>
        <dsp:cNvSpPr/>
      </dsp:nvSpPr>
      <dsp:spPr>
        <a:xfrm>
          <a:off x="6031680" y="654979"/>
          <a:ext cx="1859793" cy="2231752"/>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3706" tIns="0" rIns="183706" bIns="330200" numCol="1" spcCol="1270" anchor="t" anchorCtr="0">
          <a:noAutofit/>
        </a:bodyPr>
        <a:lstStyle/>
        <a:p>
          <a:pPr marL="0" lvl="0" indent="0" algn="l" defTabSz="889000">
            <a:lnSpc>
              <a:spcPct val="90000"/>
            </a:lnSpc>
            <a:spcBef>
              <a:spcPct val="0"/>
            </a:spcBef>
            <a:spcAft>
              <a:spcPct val="35000"/>
            </a:spcAft>
            <a:buNone/>
          </a:pPr>
          <a:r>
            <a:rPr lang="en-US" sz="2000" kern="1200" dirty="0"/>
            <a:t>Abel Rivas –Researcher</a:t>
          </a:r>
        </a:p>
      </dsp:txBody>
      <dsp:txXfrm>
        <a:off x="6031680" y="1547680"/>
        <a:ext cx="1859793" cy="1339051"/>
      </dsp:txXfrm>
    </dsp:sp>
    <dsp:sp modelId="{F255C781-687D-4757-8476-6CBC0A92EA82}">
      <dsp:nvSpPr>
        <dsp:cNvPr id="0" name=""/>
        <dsp:cNvSpPr/>
      </dsp:nvSpPr>
      <dsp:spPr>
        <a:xfrm>
          <a:off x="6031680" y="654979"/>
          <a:ext cx="1859793" cy="892700"/>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3706" tIns="165100" rIns="183706" bIns="165100" numCol="1" spcCol="1270" anchor="ctr" anchorCtr="0">
          <a:noAutofit/>
        </a:bodyPr>
        <a:lstStyle/>
        <a:p>
          <a:pPr marL="0" lvl="0" indent="0" algn="l" defTabSz="2000250">
            <a:lnSpc>
              <a:spcPct val="90000"/>
            </a:lnSpc>
            <a:spcBef>
              <a:spcPct val="0"/>
            </a:spcBef>
            <a:spcAft>
              <a:spcPct val="35000"/>
            </a:spcAft>
            <a:buNone/>
          </a:pPr>
          <a:r>
            <a:rPr lang="en-US" sz="4500" kern="1200"/>
            <a:t>04</a:t>
          </a:r>
        </a:p>
      </dsp:txBody>
      <dsp:txXfrm>
        <a:off x="6031680" y="654979"/>
        <a:ext cx="1859793" cy="892700"/>
      </dsp:txXfrm>
    </dsp:sp>
    <dsp:sp modelId="{A5F10F60-F68E-4EE1-9FAE-55D566D8D844}">
      <dsp:nvSpPr>
        <dsp:cNvPr id="0" name=""/>
        <dsp:cNvSpPr/>
      </dsp:nvSpPr>
      <dsp:spPr>
        <a:xfrm>
          <a:off x="8040257" y="654979"/>
          <a:ext cx="1859793" cy="2231752"/>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3706" tIns="0" rIns="183706" bIns="330200" numCol="1" spcCol="1270" anchor="t" anchorCtr="0">
          <a:noAutofit/>
        </a:bodyPr>
        <a:lstStyle/>
        <a:p>
          <a:pPr marL="0" lvl="0" indent="0" algn="l" defTabSz="889000">
            <a:lnSpc>
              <a:spcPct val="90000"/>
            </a:lnSpc>
            <a:spcBef>
              <a:spcPct val="0"/>
            </a:spcBef>
            <a:spcAft>
              <a:spcPct val="35000"/>
            </a:spcAft>
            <a:buNone/>
          </a:pPr>
          <a:r>
            <a:rPr lang="en-US" sz="2000" kern="1200"/>
            <a:t>David Rice - Researcher</a:t>
          </a:r>
        </a:p>
      </dsp:txBody>
      <dsp:txXfrm>
        <a:off x="8040257" y="1547680"/>
        <a:ext cx="1859793" cy="1339051"/>
      </dsp:txXfrm>
    </dsp:sp>
    <dsp:sp modelId="{307F57AF-AD44-4FD8-B615-DD7C95395BC2}">
      <dsp:nvSpPr>
        <dsp:cNvPr id="0" name=""/>
        <dsp:cNvSpPr/>
      </dsp:nvSpPr>
      <dsp:spPr>
        <a:xfrm>
          <a:off x="8040257" y="654979"/>
          <a:ext cx="1859793" cy="892700"/>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3706" tIns="165100" rIns="183706" bIns="165100" numCol="1" spcCol="1270" anchor="ctr" anchorCtr="0">
          <a:noAutofit/>
        </a:bodyPr>
        <a:lstStyle/>
        <a:p>
          <a:pPr marL="0" lvl="0" indent="0" algn="l" defTabSz="2000250">
            <a:lnSpc>
              <a:spcPct val="90000"/>
            </a:lnSpc>
            <a:spcBef>
              <a:spcPct val="0"/>
            </a:spcBef>
            <a:spcAft>
              <a:spcPct val="35000"/>
            </a:spcAft>
            <a:buNone/>
          </a:pPr>
          <a:r>
            <a:rPr lang="en-US" sz="4500" kern="1200"/>
            <a:t>05</a:t>
          </a:r>
        </a:p>
      </dsp:txBody>
      <dsp:txXfrm>
        <a:off x="8040257" y="654979"/>
        <a:ext cx="1859793" cy="89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C575D-0A34-4AF8-8A27-8AB2E0EC3683}">
      <dsp:nvSpPr>
        <dsp:cNvPr id="0" name=""/>
        <dsp:cNvSpPr/>
      </dsp:nvSpPr>
      <dsp:spPr>
        <a:xfrm>
          <a:off x="966281" y="175529"/>
          <a:ext cx="1033593" cy="1033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6FFBE8-687E-4740-B984-6116558FA7A2}">
      <dsp:nvSpPr>
        <dsp:cNvPr id="0" name=""/>
        <dsp:cNvSpPr/>
      </dsp:nvSpPr>
      <dsp:spPr>
        <a:xfrm>
          <a:off x="6515" y="1346321"/>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US" sz="3500" kern="1200"/>
            <a:t>Phase 1:</a:t>
          </a:r>
        </a:p>
      </dsp:txBody>
      <dsp:txXfrm>
        <a:off x="6515" y="1346321"/>
        <a:ext cx="2953125" cy="442968"/>
      </dsp:txXfrm>
    </dsp:sp>
    <dsp:sp modelId="{2A609E04-3CB0-45E6-9274-737A52A09CB7}">
      <dsp:nvSpPr>
        <dsp:cNvPr id="0" name=""/>
        <dsp:cNvSpPr/>
      </dsp:nvSpPr>
      <dsp:spPr>
        <a:xfrm>
          <a:off x="6515" y="1853102"/>
          <a:ext cx="2953125" cy="1513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Phase 1included the initial research and establishment phase. Project idea selected, frameworks/language and services chosen, basic design decisions and foundational code written</a:t>
          </a:r>
        </a:p>
      </dsp:txBody>
      <dsp:txXfrm>
        <a:off x="6515" y="1853102"/>
        <a:ext cx="2953125" cy="1513079"/>
      </dsp:txXfrm>
    </dsp:sp>
    <dsp:sp modelId="{5A34349E-4692-4C7B-B082-A0220A21BE58}">
      <dsp:nvSpPr>
        <dsp:cNvPr id="0" name=""/>
        <dsp:cNvSpPr/>
      </dsp:nvSpPr>
      <dsp:spPr>
        <a:xfrm>
          <a:off x="4436203" y="175529"/>
          <a:ext cx="1033593" cy="1033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A94878-6DC7-42F0-A66B-AEA4116B52C7}">
      <dsp:nvSpPr>
        <dsp:cNvPr id="0" name=""/>
        <dsp:cNvSpPr/>
      </dsp:nvSpPr>
      <dsp:spPr>
        <a:xfrm>
          <a:off x="3476437" y="1346321"/>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US" sz="3500" kern="1200"/>
            <a:t>Phase 2: </a:t>
          </a:r>
        </a:p>
      </dsp:txBody>
      <dsp:txXfrm>
        <a:off x="3476437" y="1346321"/>
        <a:ext cx="2953125" cy="442968"/>
      </dsp:txXfrm>
    </dsp:sp>
    <dsp:sp modelId="{BA3EB7D0-9436-4A50-98F9-2FE8C36B145A}">
      <dsp:nvSpPr>
        <dsp:cNvPr id="0" name=""/>
        <dsp:cNvSpPr/>
      </dsp:nvSpPr>
      <dsp:spPr>
        <a:xfrm>
          <a:off x="3476437" y="1853102"/>
          <a:ext cx="2953125" cy="1513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Phase 2 was the primary design phase, all remaining design decision made here, large bulk of dev work done here</a:t>
          </a:r>
        </a:p>
      </dsp:txBody>
      <dsp:txXfrm>
        <a:off x="3476437" y="1853102"/>
        <a:ext cx="2953125" cy="1513079"/>
      </dsp:txXfrm>
    </dsp:sp>
    <dsp:sp modelId="{FEFD407A-883E-4861-80D0-E6063BE8D9EA}">
      <dsp:nvSpPr>
        <dsp:cNvPr id="0" name=""/>
        <dsp:cNvSpPr/>
      </dsp:nvSpPr>
      <dsp:spPr>
        <a:xfrm>
          <a:off x="7906125" y="175529"/>
          <a:ext cx="1033593" cy="1033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EDD902-E313-4AE0-8B29-40468A986B9D}">
      <dsp:nvSpPr>
        <dsp:cNvPr id="0" name=""/>
        <dsp:cNvSpPr/>
      </dsp:nvSpPr>
      <dsp:spPr>
        <a:xfrm>
          <a:off x="6946359" y="1346321"/>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US" sz="3500" kern="1200"/>
            <a:t>Phase 3:</a:t>
          </a:r>
        </a:p>
      </dsp:txBody>
      <dsp:txXfrm>
        <a:off x="6946359" y="1346321"/>
        <a:ext cx="2953125" cy="442968"/>
      </dsp:txXfrm>
    </dsp:sp>
    <dsp:sp modelId="{5DDA3422-F21E-49C7-AE45-54B32EA0F9B8}">
      <dsp:nvSpPr>
        <dsp:cNvPr id="0" name=""/>
        <dsp:cNvSpPr/>
      </dsp:nvSpPr>
      <dsp:spPr>
        <a:xfrm>
          <a:off x="6946359" y="1853102"/>
          <a:ext cx="2953125" cy="1513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Phase 3 continued development work and saw the creation of most test cases and testing activity with the project’s conclusion</a:t>
          </a:r>
        </a:p>
      </dsp:txBody>
      <dsp:txXfrm>
        <a:off x="6946359" y="1853102"/>
        <a:ext cx="2953125" cy="15130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FF1C2-E035-421F-A7FE-8FCA6007A9F3}">
      <dsp:nvSpPr>
        <dsp:cNvPr id="0" name=""/>
        <dsp:cNvSpPr/>
      </dsp:nvSpPr>
      <dsp:spPr>
        <a:xfrm>
          <a:off x="0" y="1469"/>
          <a:ext cx="9906000" cy="7450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B4F60-6335-4498-A8B0-7FCC8CD85BDA}">
      <dsp:nvSpPr>
        <dsp:cNvPr id="0" name=""/>
        <dsp:cNvSpPr/>
      </dsp:nvSpPr>
      <dsp:spPr>
        <a:xfrm>
          <a:off x="225363" y="169095"/>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218DE0-C52F-4785-9D56-1FD9EA8BA631}">
      <dsp:nvSpPr>
        <dsp:cNvPr id="0" name=""/>
        <dsp:cNvSpPr/>
      </dsp:nvSpPr>
      <dsp:spPr>
        <a:xfrm>
          <a:off x="860480" y="1469"/>
          <a:ext cx="4457700"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dirty="0"/>
            <a:t>Primary Language</a:t>
          </a:r>
        </a:p>
      </dsp:txBody>
      <dsp:txXfrm>
        <a:off x="860480" y="1469"/>
        <a:ext cx="4457700" cy="745004"/>
      </dsp:txXfrm>
    </dsp:sp>
    <dsp:sp modelId="{EC8E0071-B0EB-4C21-A069-B75C71BCF5D2}">
      <dsp:nvSpPr>
        <dsp:cNvPr id="0" name=""/>
        <dsp:cNvSpPr/>
      </dsp:nvSpPr>
      <dsp:spPr>
        <a:xfrm>
          <a:off x="5318180" y="1469"/>
          <a:ext cx="45878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00100">
            <a:lnSpc>
              <a:spcPct val="100000"/>
            </a:lnSpc>
            <a:spcBef>
              <a:spcPct val="0"/>
            </a:spcBef>
            <a:spcAft>
              <a:spcPct val="35000"/>
            </a:spcAft>
            <a:buNone/>
          </a:pPr>
          <a:r>
            <a:rPr lang="en-US" sz="1800" kern="1200"/>
            <a:t>Python</a:t>
          </a:r>
        </a:p>
      </dsp:txBody>
      <dsp:txXfrm>
        <a:off x="5318180" y="1469"/>
        <a:ext cx="4587819" cy="745004"/>
      </dsp:txXfrm>
    </dsp:sp>
    <dsp:sp modelId="{6248AB9D-6C2A-4B8B-A4FA-F759D943EC06}">
      <dsp:nvSpPr>
        <dsp:cNvPr id="0" name=""/>
        <dsp:cNvSpPr/>
      </dsp:nvSpPr>
      <dsp:spPr>
        <a:xfrm>
          <a:off x="0" y="932725"/>
          <a:ext cx="9906000" cy="7450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F4849E-1C03-4EE9-8FC9-A0844A018FA7}">
      <dsp:nvSpPr>
        <dsp:cNvPr id="0" name=""/>
        <dsp:cNvSpPr/>
      </dsp:nvSpPr>
      <dsp:spPr>
        <a:xfrm>
          <a:off x="225363" y="1100351"/>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30437B-3487-4C8F-A8DA-06A7B45B6CC7}">
      <dsp:nvSpPr>
        <dsp:cNvPr id="0" name=""/>
        <dsp:cNvSpPr/>
      </dsp:nvSpPr>
      <dsp:spPr>
        <a:xfrm>
          <a:off x="860480" y="932725"/>
          <a:ext cx="4457700"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dirty="0"/>
            <a:t>Development Framework</a:t>
          </a:r>
        </a:p>
      </dsp:txBody>
      <dsp:txXfrm>
        <a:off x="860480" y="932725"/>
        <a:ext cx="4457700" cy="745004"/>
      </dsp:txXfrm>
    </dsp:sp>
    <dsp:sp modelId="{0AE1DCFD-23FB-45EC-B0AF-09FF050CF2EC}">
      <dsp:nvSpPr>
        <dsp:cNvPr id="0" name=""/>
        <dsp:cNvSpPr/>
      </dsp:nvSpPr>
      <dsp:spPr>
        <a:xfrm>
          <a:off x="5318180" y="932725"/>
          <a:ext cx="45878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00100">
            <a:lnSpc>
              <a:spcPct val="100000"/>
            </a:lnSpc>
            <a:spcBef>
              <a:spcPct val="0"/>
            </a:spcBef>
            <a:spcAft>
              <a:spcPct val="35000"/>
            </a:spcAft>
            <a:buNone/>
          </a:pPr>
          <a:r>
            <a:rPr lang="en-US" sz="1800" kern="1200"/>
            <a:t>Streamlit</a:t>
          </a:r>
        </a:p>
      </dsp:txBody>
      <dsp:txXfrm>
        <a:off x="5318180" y="932725"/>
        <a:ext cx="4587819" cy="745004"/>
      </dsp:txXfrm>
    </dsp:sp>
    <dsp:sp modelId="{02E83214-4A20-4DF0-910A-EC08FBBC344E}">
      <dsp:nvSpPr>
        <dsp:cNvPr id="0" name=""/>
        <dsp:cNvSpPr/>
      </dsp:nvSpPr>
      <dsp:spPr>
        <a:xfrm>
          <a:off x="0" y="1848761"/>
          <a:ext cx="9906000" cy="74500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B5DDA3-FDDE-49EE-8919-A67D65A409A4}">
      <dsp:nvSpPr>
        <dsp:cNvPr id="0" name=""/>
        <dsp:cNvSpPr/>
      </dsp:nvSpPr>
      <dsp:spPr>
        <a:xfrm>
          <a:off x="225363" y="2031607"/>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2FC8F7-FDC6-45D1-8CD7-6682D003B972}">
      <dsp:nvSpPr>
        <dsp:cNvPr id="0" name=""/>
        <dsp:cNvSpPr/>
      </dsp:nvSpPr>
      <dsp:spPr>
        <a:xfrm>
          <a:off x="860480" y="1863981"/>
          <a:ext cx="4457700"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dirty="0"/>
            <a:t>Database</a:t>
          </a:r>
        </a:p>
      </dsp:txBody>
      <dsp:txXfrm>
        <a:off x="860480" y="1863981"/>
        <a:ext cx="4457700" cy="745004"/>
      </dsp:txXfrm>
    </dsp:sp>
    <dsp:sp modelId="{A9BAB532-E56C-489E-A468-E0FB1B6CC25D}">
      <dsp:nvSpPr>
        <dsp:cNvPr id="0" name=""/>
        <dsp:cNvSpPr/>
      </dsp:nvSpPr>
      <dsp:spPr>
        <a:xfrm>
          <a:off x="5318180" y="1863981"/>
          <a:ext cx="45878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00100">
            <a:lnSpc>
              <a:spcPct val="100000"/>
            </a:lnSpc>
            <a:spcBef>
              <a:spcPct val="0"/>
            </a:spcBef>
            <a:spcAft>
              <a:spcPct val="35000"/>
            </a:spcAft>
            <a:buNone/>
          </a:pPr>
          <a:r>
            <a:rPr lang="en-US" sz="1800" kern="1200" dirty="0"/>
            <a:t>Supabase</a:t>
          </a:r>
        </a:p>
      </dsp:txBody>
      <dsp:txXfrm>
        <a:off x="5318180" y="1863981"/>
        <a:ext cx="4587819" cy="745004"/>
      </dsp:txXfrm>
    </dsp:sp>
    <dsp:sp modelId="{94BB482E-9471-407A-81E3-37A41C5455C7}">
      <dsp:nvSpPr>
        <dsp:cNvPr id="0" name=""/>
        <dsp:cNvSpPr/>
      </dsp:nvSpPr>
      <dsp:spPr>
        <a:xfrm>
          <a:off x="0" y="2795237"/>
          <a:ext cx="9906000" cy="7450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312AA-7112-4C9C-A9EE-1D0081EDFA8F}">
      <dsp:nvSpPr>
        <dsp:cNvPr id="0" name=""/>
        <dsp:cNvSpPr/>
      </dsp:nvSpPr>
      <dsp:spPr>
        <a:xfrm>
          <a:off x="225363" y="2962863"/>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37672C-41B0-452D-A7CC-60C1C749D473}">
      <dsp:nvSpPr>
        <dsp:cNvPr id="0" name=""/>
        <dsp:cNvSpPr/>
      </dsp:nvSpPr>
      <dsp:spPr>
        <a:xfrm>
          <a:off x="860480" y="2795237"/>
          <a:ext cx="4457700"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dirty="0"/>
            <a:t>Source Control</a:t>
          </a:r>
        </a:p>
      </dsp:txBody>
      <dsp:txXfrm>
        <a:off x="860480" y="2795237"/>
        <a:ext cx="4457700" cy="745004"/>
      </dsp:txXfrm>
    </dsp:sp>
    <dsp:sp modelId="{E26B2F99-0EF6-4FCE-8FC1-D4849D3EFF62}">
      <dsp:nvSpPr>
        <dsp:cNvPr id="0" name=""/>
        <dsp:cNvSpPr/>
      </dsp:nvSpPr>
      <dsp:spPr>
        <a:xfrm>
          <a:off x="5318180" y="2795237"/>
          <a:ext cx="45878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00100">
            <a:lnSpc>
              <a:spcPct val="100000"/>
            </a:lnSpc>
            <a:spcBef>
              <a:spcPct val="0"/>
            </a:spcBef>
            <a:spcAft>
              <a:spcPct val="35000"/>
            </a:spcAft>
            <a:buNone/>
          </a:pPr>
          <a:r>
            <a:rPr lang="en-US" sz="1800" kern="1200" dirty="0"/>
            <a:t>GitHub</a:t>
          </a:r>
        </a:p>
      </dsp:txBody>
      <dsp:txXfrm>
        <a:off x="5318180" y="2795237"/>
        <a:ext cx="4587819" cy="74500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A5528-1C62-42A7-9EE5-BC1721D5266A}"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D89CA-C6B2-4917-B640-3AA3126EC7AF}" type="slidenum">
              <a:rPr lang="en-US" smtClean="0"/>
              <a:t>‹#›</a:t>
            </a:fld>
            <a:endParaRPr lang="en-US"/>
          </a:p>
        </p:txBody>
      </p:sp>
    </p:spTree>
    <p:extLst>
      <p:ext uri="{BB962C8B-B14F-4D97-AF65-F5344CB8AC3E}">
        <p14:creationId xmlns:p14="http://schemas.microsoft.com/office/powerpoint/2010/main" val="3468853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Hi! My name is Abel. As I was tasked with research for WasteDrop, I will be concluding our presentation. In conclusion, WasteDrop's development has turned out to be a success! We were able to develop the app as we initially intended, getting the essential features of inventory management down. Currently, the app is in a core state, boasting scalability as one of its key features. WasteDrop, in its intended functionality, ensures that users experience a smoother and more intuitive process in managing personal inventories, setting it apart from other competitors. We’ve overcome a few challenges and have learned many lessons in the WasteDrop app’s development.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E897A-0D8D-4E8E-8050-C293971F4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54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instrumental contributors to WasteDrop's development, we assumed key roles, leading our efforts, maintaining code quality, and overseeing the entire project stack. The team’s expertise in development and back-end operations played a crucial role in scripting Python and ensuring flawless data operations. The collaborative coding and testing process highlighted our shared commitment to excellence. Our collective efforts included essential tasks such as use case verification through testing and valuable research assistance. Throughout the project, we upheld meticulous organization and transparent documentation, effectively marking progress and deliverables.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E897A-0D8D-4E8E-8050-C293971F4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486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implementing </a:t>
            </a:r>
            <a:r>
              <a:rPr lang="en-US" dirty="0" err="1"/>
              <a:t>Streamlit</a:t>
            </a:r>
            <a:r>
              <a:rPr lang="en-US" dirty="0"/>
              <a:t>, we learned that storing cached information made it difficult for </a:t>
            </a:r>
            <a:r>
              <a:rPr lang="en-US" dirty="0" err="1"/>
              <a:t>Streamlit</a:t>
            </a:r>
            <a:r>
              <a:rPr lang="en-US" dirty="0"/>
              <a:t> to handle multiple accounts. Psycopg2 was used to allow it to connect to </a:t>
            </a:r>
            <a:r>
              <a:rPr lang="en-US" dirty="0" err="1"/>
              <a:t>Supabase</a:t>
            </a:r>
            <a:r>
              <a:rPr lang="en-US" dirty="0"/>
              <a:t>. </a:t>
            </a:r>
            <a:r>
              <a:rPr lang="en-US" dirty="0" err="1"/>
              <a:t>Ionic’s</a:t>
            </a:r>
            <a:r>
              <a:rPr lang="en-US" dirty="0"/>
              <a:t> implementation was a process of trial and error. Although Ionic stands as a platform for web development, its lack of mobile support made it difficult to go forward with development and its intended future. Lastly, Flask was only considered, but never truly implemented. Its ease of use and integrated unit testing system could have come in handy, but we did not go forward with it due to a lack of support for multi-page functionality.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E897A-0D8D-4E8E-8050-C293971F4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26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stands, WasteDrop is currently only available as a web browser application. We plan to port it over for mobile Android and iOS usage, as originally intended. There are also plans to implement reminders concerning expiration dates, practical tips on food storage and usage to be pulled from online sources. Furthermore, we also plan on implementing UI enhancements in order to streamline user experience.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E897A-0D8D-4E8E-8050-C293971F4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242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E897A-0D8D-4E8E-8050-C293971F4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825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4F649F6-9FB6-425C-8F3D-D0EC7A699ECB}" type="datetimeFigureOut">
              <a:rPr lang="en-US" smtClean="0"/>
              <a:t>12/3/2023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18755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291063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1646130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43945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2331270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F649F6-9FB6-425C-8F3D-D0EC7A699ECB}"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4254642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F649F6-9FB6-425C-8F3D-D0EC7A699ECB}"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661749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649F6-9FB6-425C-8F3D-D0EC7A699ECB}"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674622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649F6-9FB6-425C-8F3D-D0EC7A699ECB}"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59658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649F6-9FB6-425C-8F3D-D0EC7A699ECB}"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1937887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649F6-9FB6-425C-8F3D-D0EC7A699ECB}"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1533618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649F6-9FB6-425C-8F3D-D0EC7A699ECB}"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281778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649F6-9FB6-425C-8F3D-D0EC7A699ECB}"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293538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649F6-9FB6-425C-8F3D-D0EC7A699ECB}"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41039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649F6-9FB6-425C-8F3D-D0EC7A699ECB}"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714694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3535239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3716067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4F649F6-9FB6-425C-8F3D-D0EC7A699ECB}" type="datetimeFigureOut">
              <a:rPr lang="en-US" smtClean="0"/>
              <a:t>12/3/2023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4F3B28-4E8E-45BA-8D19-FF33CFE26C71}" type="slidenum">
              <a:rPr lang="en-US" smtClean="0"/>
              <a:t>‹#›</a:t>
            </a:fld>
            <a:endParaRPr lang="en-US"/>
          </a:p>
        </p:txBody>
      </p:sp>
    </p:spTree>
    <p:extLst>
      <p:ext uri="{BB962C8B-B14F-4D97-AF65-F5344CB8AC3E}">
        <p14:creationId xmlns:p14="http://schemas.microsoft.com/office/powerpoint/2010/main" val="364615430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2.png"/><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CE4686D-853E-01BD-42BB-FD1E3AA0B5E8}"/>
              </a:ext>
            </a:extLst>
          </p:cNvPr>
          <p:cNvSpPr>
            <a:spLocks noGrp="1"/>
          </p:cNvSpPr>
          <p:nvPr>
            <p:ph type="subTitle" idx="1"/>
          </p:nvPr>
        </p:nvSpPr>
        <p:spPr>
          <a:xfrm>
            <a:off x="8046666" y="3602038"/>
            <a:ext cx="3500301" cy="2052720"/>
          </a:xfrm>
        </p:spPr>
        <p:txBody>
          <a:bodyPr>
            <a:normAutofit/>
          </a:bodyPr>
          <a:lstStyle/>
          <a:p>
            <a:r>
              <a:rPr lang="en-US" sz="1800"/>
              <a:t>Data Intelligence Low Code Inventory App for Personal and Corporate Settings</a:t>
            </a:r>
          </a:p>
        </p:txBody>
      </p:sp>
      <p:sp>
        <p:nvSpPr>
          <p:cNvPr id="11"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ke a simple logo for a company called &quot;WasteDrop&quot;, an app for food inventory management. Include the name of the company in the logo.">
            <a:extLst>
              <a:ext uri="{FF2B5EF4-FFF2-40B4-BE49-F238E27FC236}">
                <a16:creationId xmlns:a16="http://schemas.microsoft.com/office/drawing/2014/main" id="{A0713E40-A987-1EFA-E9DF-DD93B98937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81" b="12333"/>
          <a:stretch/>
        </p:blipFill>
        <p:spPr bwMode="auto">
          <a:xfrm>
            <a:off x="1118988" y="1136606"/>
            <a:ext cx="6112382" cy="4577297"/>
          </a:xfrm>
          <a:prstGeom prst="rect">
            <a:avLst/>
          </a:prstGeom>
          <a:noFill/>
        </p:spPr>
      </p:pic>
    </p:spTree>
    <p:extLst>
      <p:ext uri="{BB962C8B-B14F-4D97-AF65-F5344CB8AC3E}">
        <p14:creationId xmlns:p14="http://schemas.microsoft.com/office/powerpoint/2010/main" val="752607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p:txBody>
          <a:bodyPr/>
          <a:lstStyle/>
          <a:p>
            <a:r>
              <a:rPr lang="en-US" dirty="0"/>
              <a:t>teamwork</a:t>
            </a:r>
          </a:p>
        </p:txBody>
      </p:sp>
      <p:sp>
        <p:nvSpPr>
          <p:cNvPr id="3" name="Content Placeholder 2">
            <a:extLst>
              <a:ext uri="{FF2B5EF4-FFF2-40B4-BE49-F238E27FC236}">
                <a16:creationId xmlns:a16="http://schemas.microsoft.com/office/drawing/2014/main" id="{FF0A5ACE-7FF2-8E3C-0734-3E1AF1743FA5}"/>
              </a:ext>
            </a:extLst>
          </p:cNvPr>
          <p:cNvSpPr>
            <a:spLocks noGrp="1"/>
          </p:cNvSpPr>
          <p:nvPr>
            <p:ph idx="1"/>
          </p:nvPr>
        </p:nvSpPr>
        <p:spPr/>
        <p:txBody>
          <a:bodyPr>
            <a:normAutofit lnSpcReduction="10000"/>
          </a:bodyPr>
          <a:lstStyle/>
          <a:p>
            <a:pPr marL="0" indent="0">
              <a:buNone/>
            </a:pPr>
            <a:r>
              <a:rPr lang="en-US" dirty="0"/>
              <a:t>In playing key roles in the development of WasteDrop, we led our efforts, ensured code quality, managed the entire stack, and oversaw various project aspects. Our development and back-end operations expertise were pivotal in scripting Python and ensuring seamless data operations. Coding and testing were carried out collectively, underscoring our shared commitment. Use case verification through testing and valuable research assistance were integral to our collective efforts. Meticulous project organization and transparent documentation were maintained throughout, marking progress and deliverables.</a:t>
            </a:r>
          </a:p>
        </p:txBody>
      </p:sp>
      <p:pic>
        <p:nvPicPr>
          <p:cNvPr id="24" name="Video 23">
            <a:hlinkClick r:id="" action="ppaction://media"/>
            <a:extLst>
              <a:ext uri="{FF2B5EF4-FFF2-40B4-BE49-F238E27FC236}">
                <a16:creationId xmlns:a16="http://schemas.microsoft.com/office/drawing/2014/main" id="{0BC25C79-2559-785D-0F98-D9B84C84E28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3900631"/>
      </p:ext>
    </p:extLst>
  </p:cSld>
  <p:clrMapOvr>
    <a:masterClrMapping/>
  </p:clrMapOvr>
  <mc:AlternateContent xmlns:mc="http://schemas.openxmlformats.org/markup-compatibility/2006" xmlns:p14="http://schemas.microsoft.com/office/powerpoint/2010/main">
    <mc:Choice Requires="p14">
      <p:transition spd="slow" p14:dur="2000" advTm="42206"/>
    </mc:Choice>
    <mc:Fallback xmlns="">
      <p:transition spd="slow" advTm="42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p:txBody>
          <a:bodyPr/>
          <a:lstStyle/>
          <a:p>
            <a:r>
              <a:rPr lang="en-US" dirty="0"/>
              <a:t>Key takeaways</a:t>
            </a:r>
          </a:p>
        </p:txBody>
      </p:sp>
      <p:graphicFrame>
        <p:nvGraphicFramePr>
          <p:cNvPr id="4" name="Content Placeholder 3">
            <a:extLst>
              <a:ext uri="{FF2B5EF4-FFF2-40B4-BE49-F238E27FC236}">
                <a16:creationId xmlns:a16="http://schemas.microsoft.com/office/drawing/2014/main" id="{9F760DAE-E977-556C-1F48-6AA46B62AB19}"/>
              </a:ext>
            </a:extLst>
          </p:cNvPr>
          <p:cNvGraphicFramePr>
            <a:graphicFrameLocks noGrp="1"/>
          </p:cNvGraphicFramePr>
          <p:nvPr>
            <p:ph idx="1"/>
          </p:nvPr>
        </p:nvGraphicFramePr>
        <p:xfrm>
          <a:off x="1141413" y="2249488"/>
          <a:ext cx="9906000" cy="3388360"/>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4953000">
                  <a:extLst>
                    <a:ext uri="{9D8B030D-6E8A-4147-A177-3AD203B41FA5}">
                      <a16:colId xmlns:a16="http://schemas.microsoft.com/office/drawing/2014/main" val="2956226535"/>
                    </a:ext>
                  </a:extLst>
                </a:gridCol>
                <a:gridCol w="4953000">
                  <a:extLst>
                    <a:ext uri="{9D8B030D-6E8A-4147-A177-3AD203B41FA5}">
                      <a16:colId xmlns:a16="http://schemas.microsoft.com/office/drawing/2014/main" val="684546960"/>
                    </a:ext>
                  </a:extLst>
                </a:gridCol>
              </a:tblGrid>
              <a:tr h="370840">
                <a:tc>
                  <a:txBody>
                    <a:bodyPr/>
                    <a:lstStyle/>
                    <a:p>
                      <a:pPr algn="ctr"/>
                      <a:r>
                        <a:rPr lang="en-US" sz="1800" b="1" kern="1200" dirty="0">
                          <a:solidFill>
                            <a:schemeClr val="lt1"/>
                          </a:solidFill>
                          <a:latin typeface="+mn-lt"/>
                          <a:ea typeface="+mn-ea"/>
                          <a:cs typeface="+mn-cs"/>
                        </a:rPr>
                        <a:t>Challenges</a:t>
                      </a:r>
                    </a:p>
                  </a:txBody>
                  <a:tcPr>
                    <a:solidFill>
                      <a:srgbClr val="92D050"/>
                    </a:solidFill>
                  </a:tcPr>
                </a:tc>
                <a:tc>
                  <a:txBody>
                    <a:bodyPr/>
                    <a:lstStyle/>
                    <a:p>
                      <a:pPr algn="ctr"/>
                      <a:r>
                        <a:rPr lang="en-US" dirty="0"/>
                        <a:t>Learnings</a:t>
                      </a:r>
                    </a:p>
                  </a:txBody>
                  <a:tcPr>
                    <a:solidFill>
                      <a:srgbClr val="00B050"/>
                    </a:solidFill>
                  </a:tcPr>
                </a:tc>
                <a:extLst>
                  <a:ext uri="{0D108BD9-81ED-4DB2-BD59-A6C34878D82A}">
                    <a16:rowId xmlns:a16="http://schemas.microsoft.com/office/drawing/2014/main" val="471823973"/>
                  </a:ext>
                </a:extLst>
              </a:tr>
              <a:tr h="370840">
                <a:tc>
                  <a:txBody>
                    <a:bodyPr/>
                    <a:lstStyle/>
                    <a:p>
                      <a:pPr algn="ctr"/>
                      <a:r>
                        <a:rPr lang="en-US" dirty="0" err="1"/>
                        <a:t>Streamlit</a:t>
                      </a:r>
                      <a:r>
                        <a:rPr lang="en-US" dirty="0"/>
                        <a:t> implementation</a:t>
                      </a:r>
                    </a:p>
                  </a:txBody>
                  <a:tcPr anchor="ctr"/>
                </a:tc>
                <a:tc>
                  <a:txBody>
                    <a:bodyPr/>
                    <a:lstStyle/>
                    <a:p>
                      <a:pPr algn="ctr"/>
                      <a:r>
                        <a:rPr lang="en-US" dirty="0"/>
                        <a:t>Stored cached information made it difficult for </a:t>
                      </a:r>
                      <a:r>
                        <a:rPr lang="en-US" dirty="0" err="1"/>
                        <a:t>Streamlit</a:t>
                      </a:r>
                      <a:r>
                        <a:rPr lang="en-US" dirty="0"/>
                        <a:t> to handle multiple accounts. Psycopg2 was used to allow it to connect to </a:t>
                      </a:r>
                      <a:r>
                        <a:rPr lang="en-US" dirty="0" err="1"/>
                        <a:t>Supabase</a:t>
                      </a:r>
                      <a:r>
                        <a:rPr lang="en-US" dirty="0"/>
                        <a:t>.</a:t>
                      </a:r>
                    </a:p>
                  </a:txBody>
                  <a:tcPr anchor="ctr"/>
                </a:tc>
                <a:extLst>
                  <a:ext uri="{0D108BD9-81ED-4DB2-BD59-A6C34878D82A}">
                    <a16:rowId xmlns:a16="http://schemas.microsoft.com/office/drawing/2014/main" val="200856870"/>
                  </a:ext>
                </a:extLst>
              </a:tr>
              <a:tr h="370840">
                <a:tc>
                  <a:txBody>
                    <a:bodyPr/>
                    <a:lstStyle/>
                    <a:p>
                      <a:pPr algn="ctr"/>
                      <a:r>
                        <a:rPr lang="en-US" dirty="0"/>
                        <a:t>Ionic implementation</a:t>
                      </a:r>
                    </a:p>
                  </a:txBody>
                  <a:tcPr anchor="ctr"/>
                </a:tc>
                <a:tc>
                  <a:txBody>
                    <a:bodyPr/>
                    <a:lstStyle/>
                    <a:p>
                      <a:pPr algn="ctr"/>
                      <a:r>
                        <a:rPr lang="en-US" dirty="0"/>
                        <a:t>Although Ionic stands as a platform for web development, its lack of mobile support made it difficult to go forward with development and its intended future.</a:t>
                      </a:r>
                    </a:p>
                  </a:txBody>
                  <a:tcPr anchor="ctr"/>
                </a:tc>
                <a:extLst>
                  <a:ext uri="{0D108BD9-81ED-4DB2-BD59-A6C34878D82A}">
                    <a16:rowId xmlns:a16="http://schemas.microsoft.com/office/drawing/2014/main" val="199950160"/>
                  </a:ext>
                </a:extLst>
              </a:tr>
              <a:tr h="370840">
                <a:tc>
                  <a:txBody>
                    <a:bodyPr/>
                    <a:lstStyle/>
                    <a:p>
                      <a:pPr algn="ctr"/>
                      <a:r>
                        <a:rPr lang="en-US" dirty="0"/>
                        <a:t>Flask implementation</a:t>
                      </a:r>
                    </a:p>
                  </a:txBody>
                  <a:tcPr anchor="ctr"/>
                </a:tc>
                <a:tc>
                  <a:txBody>
                    <a:bodyPr/>
                    <a:lstStyle/>
                    <a:p>
                      <a:pPr algn="ctr"/>
                      <a:r>
                        <a:rPr lang="en-US" sz="1800" kern="1200" dirty="0">
                          <a:solidFill>
                            <a:schemeClr val="dk1"/>
                          </a:solidFill>
                          <a:effectLst/>
                          <a:latin typeface="+mn-lt"/>
                          <a:ea typeface="+mn-ea"/>
                          <a:cs typeface="+mn-cs"/>
                        </a:rPr>
                        <a:t>Flask was considered due to its ease of use and integrated unit testing system, but it was not utilized due to no support for multi-page</a:t>
                      </a:r>
                      <a:endParaRPr lang="en-US" dirty="0"/>
                    </a:p>
                  </a:txBody>
                  <a:tcPr anchor="ctr"/>
                </a:tc>
                <a:extLst>
                  <a:ext uri="{0D108BD9-81ED-4DB2-BD59-A6C34878D82A}">
                    <a16:rowId xmlns:a16="http://schemas.microsoft.com/office/drawing/2014/main" val="867446093"/>
                  </a:ext>
                </a:extLst>
              </a:tr>
            </a:tbl>
          </a:graphicData>
        </a:graphic>
      </p:graphicFrame>
      <p:pic>
        <p:nvPicPr>
          <p:cNvPr id="14" name="Video 13">
            <a:hlinkClick r:id="" action="ppaction://media"/>
            <a:extLst>
              <a:ext uri="{FF2B5EF4-FFF2-40B4-BE49-F238E27FC236}">
                <a16:creationId xmlns:a16="http://schemas.microsoft.com/office/drawing/2014/main" id="{96F2D6C2-89C5-DA84-3A2C-0D66609E548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1119535"/>
      </p:ext>
    </p:extLst>
  </p:cSld>
  <p:clrMapOvr>
    <a:masterClrMapping/>
  </p:clrMapOvr>
  <mc:AlternateContent xmlns:mc="http://schemas.openxmlformats.org/markup-compatibility/2006" xmlns:p14="http://schemas.microsoft.com/office/powerpoint/2010/main">
    <mc:Choice Requires="p14">
      <p:transition spd="slow" p14:dur="2000" advTm="39627"/>
    </mc:Choice>
    <mc:Fallback xmlns="">
      <p:transition spd="slow" advTm="39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p:txBody>
          <a:bodyPr/>
          <a:lstStyle/>
          <a:p>
            <a:r>
              <a:rPr lang="en-US" dirty="0"/>
              <a:t>Future enhancements</a:t>
            </a:r>
          </a:p>
        </p:txBody>
      </p:sp>
      <p:sp>
        <p:nvSpPr>
          <p:cNvPr id="3" name="Content Placeholder 2">
            <a:extLst>
              <a:ext uri="{FF2B5EF4-FFF2-40B4-BE49-F238E27FC236}">
                <a16:creationId xmlns:a16="http://schemas.microsoft.com/office/drawing/2014/main" id="{FF0A5ACE-7FF2-8E3C-0734-3E1AF1743FA5}"/>
              </a:ext>
            </a:extLst>
          </p:cNvPr>
          <p:cNvSpPr>
            <a:spLocks noGrp="1"/>
          </p:cNvSpPr>
          <p:nvPr>
            <p:ph idx="1"/>
          </p:nvPr>
        </p:nvSpPr>
        <p:spPr/>
        <p:txBody>
          <a:bodyPr>
            <a:normAutofit/>
          </a:bodyPr>
          <a:lstStyle/>
          <a:p>
            <a:r>
              <a:rPr lang="en-US" dirty="0">
                <a:latin typeface="+mj-lt"/>
              </a:rPr>
              <a:t>WasteDrop is currently only available as a web browser application. There will be plans to port it over for mobile Android and iOS usage, as originally intended.</a:t>
            </a:r>
          </a:p>
          <a:p>
            <a:r>
              <a:rPr lang="en-US" dirty="0">
                <a:effectLst/>
                <a:latin typeface="+mj-lt"/>
                <a:ea typeface="Calibri" panose="020F0502020204030204" pitchFamily="34" charset="0"/>
                <a:cs typeface="Arial" panose="020B0604020202020204" pitchFamily="34" charset="0"/>
              </a:rPr>
              <a:t>Plans to implement reminders concerning expiration dates, practical tips on food storage and usage</a:t>
            </a:r>
            <a:r>
              <a:rPr lang="en-US" dirty="0">
                <a:latin typeface="+mj-lt"/>
                <a:ea typeface="Calibri" panose="020F0502020204030204" pitchFamily="34" charset="0"/>
                <a:cs typeface="Arial" panose="020B0604020202020204" pitchFamily="34" charset="0"/>
              </a:rPr>
              <a:t>.</a:t>
            </a:r>
          </a:p>
          <a:p>
            <a:r>
              <a:rPr lang="en-US" dirty="0">
                <a:latin typeface="+mj-lt"/>
                <a:cs typeface="Arial" panose="020B0604020202020204" pitchFamily="34" charset="0"/>
              </a:rPr>
              <a:t>UI enhancements</a:t>
            </a:r>
            <a:endParaRPr lang="en-US" dirty="0">
              <a:latin typeface="+mj-lt"/>
            </a:endParaRPr>
          </a:p>
        </p:txBody>
      </p:sp>
      <p:pic>
        <p:nvPicPr>
          <p:cNvPr id="13" name="Video 12">
            <a:hlinkClick r:id="" action="ppaction://media"/>
            <a:extLst>
              <a:ext uri="{FF2B5EF4-FFF2-40B4-BE49-F238E27FC236}">
                <a16:creationId xmlns:a16="http://schemas.microsoft.com/office/drawing/2014/main" id="{B5ACE352-7EC9-C756-D438-1370C1F8D65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8107432"/>
      </p:ext>
    </p:extLst>
  </p:cSld>
  <p:clrMapOvr>
    <a:masterClrMapping/>
  </p:clrMapOvr>
  <mc:AlternateContent xmlns:mc="http://schemas.openxmlformats.org/markup-compatibility/2006" xmlns:p14="http://schemas.microsoft.com/office/powerpoint/2010/main">
    <mc:Choice Requires="p14">
      <p:transition spd="slow" p14:dur="2000" advTm="26242"/>
    </mc:Choice>
    <mc:Fallback xmlns="">
      <p:transition spd="slow" advTm="26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a:xfrm>
            <a:off x="1143001" y="112679"/>
            <a:ext cx="9905998" cy="1478570"/>
          </a:xfrm>
        </p:spPr>
        <p:txBody>
          <a:bodyPr/>
          <a:lstStyle/>
          <a:p>
            <a:r>
              <a:rPr lang="en-US" dirty="0"/>
              <a:t>Thank you! </a:t>
            </a:r>
          </a:p>
        </p:txBody>
      </p:sp>
      <p:pic>
        <p:nvPicPr>
          <p:cNvPr id="5" name="Content Placeholder 4" descr="Kitchen with plants">
            <a:extLst>
              <a:ext uri="{FF2B5EF4-FFF2-40B4-BE49-F238E27FC236}">
                <a16:creationId xmlns:a16="http://schemas.microsoft.com/office/drawing/2014/main" id="{CDFE0604-1672-C1E0-5233-155255A0C1B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426406" y="1410510"/>
            <a:ext cx="7339188" cy="4892365"/>
          </a:xfrm>
        </p:spPr>
      </p:pic>
      <p:pic>
        <p:nvPicPr>
          <p:cNvPr id="13" name="Video 12">
            <a:hlinkClick r:id="" action="ppaction://media"/>
            <a:extLst>
              <a:ext uri="{FF2B5EF4-FFF2-40B4-BE49-F238E27FC236}">
                <a16:creationId xmlns:a16="http://schemas.microsoft.com/office/drawing/2014/main" id="{77738FF1-458D-10E5-13F6-10B853EF646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92433441"/>
      </p:ext>
    </p:extLst>
  </p:cSld>
  <p:clrMapOvr>
    <a:masterClrMapping/>
  </p:clrMapOvr>
  <mc:AlternateContent xmlns:mc="http://schemas.openxmlformats.org/markup-compatibility/2006" xmlns:p14="http://schemas.microsoft.com/office/powerpoint/2010/main">
    <mc:Choice Requires="p14">
      <p:transition spd="slow" p14:dur="2000" advTm="3528"/>
    </mc:Choice>
    <mc:Fallback xmlns="">
      <p:transition spd="slow" advTm="3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3" name="Group 12">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5"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5"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grpSp>
      <p:grpSp>
        <p:nvGrpSpPr>
          <p:cNvPr id="53" name="Group 52">
            <a:extLst>
              <a:ext uri="{FF2B5EF4-FFF2-40B4-BE49-F238E27FC236}">
                <a16:creationId xmlns:a16="http://schemas.microsoft.com/office/drawing/2014/main" id="{4522F6F2-D276-4B44-927D-595B62E8F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4" name="Rectangle 53">
              <a:extLst>
                <a:ext uri="{FF2B5EF4-FFF2-40B4-BE49-F238E27FC236}">
                  <a16:creationId xmlns:a16="http://schemas.microsoft.com/office/drawing/2014/main" id="{CE1A8443-DFAD-4C8E-A1D1-B1FFC23A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7C16C621-4F51-4093-B639-5E04CF0EA56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C23FAF8D-B564-4312-34D9-D3C49A66CF83}"/>
              </a:ext>
            </a:extLst>
          </p:cNvPr>
          <p:cNvSpPr>
            <a:spLocks noGrp="1"/>
          </p:cNvSpPr>
          <p:nvPr>
            <p:ph type="title"/>
          </p:nvPr>
        </p:nvSpPr>
        <p:spPr>
          <a:xfrm>
            <a:off x="4996697" y="618518"/>
            <a:ext cx="6050713" cy="1478570"/>
          </a:xfrm>
        </p:spPr>
        <p:txBody>
          <a:bodyPr vert="horz" lIns="91440" tIns="45720" rIns="91440" bIns="45720" rtlCol="0" anchor="ctr">
            <a:normAutofit/>
          </a:bodyPr>
          <a:lstStyle/>
          <a:p>
            <a:r>
              <a:rPr lang="en-US" sz="3600" dirty="0"/>
              <a:t>Where we fit in</a:t>
            </a:r>
          </a:p>
        </p:txBody>
      </p:sp>
      <p:pic>
        <p:nvPicPr>
          <p:cNvPr id="6" name="Picture 5" descr="Fruits and vegetables in bags">
            <a:extLst>
              <a:ext uri="{FF2B5EF4-FFF2-40B4-BE49-F238E27FC236}">
                <a16:creationId xmlns:a16="http://schemas.microsoft.com/office/drawing/2014/main" id="{B83D538E-75FA-FEE2-43EB-4B58508F8C17}"/>
              </a:ext>
            </a:extLst>
          </p:cNvPr>
          <p:cNvPicPr>
            <a:picLocks noChangeAspect="1"/>
          </p:cNvPicPr>
          <p:nvPr/>
        </p:nvPicPr>
        <p:blipFill rotWithShape="1">
          <a:blip r:embed="rId4"/>
          <a:srcRect l="41377" r="13503" b="-1"/>
          <a:stretch/>
        </p:blipFill>
        <p:spPr>
          <a:xfrm>
            <a:off x="-5597" y="10"/>
            <a:ext cx="4635583" cy="6857990"/>
          </a:xfrm>
          <a:prstGeom prst="rect">
            <a:avLst/>
          </a:prstGeom>
        </p:spPr>
      </p:pic>
      <p:grpSp>
        <p:nvGrpSpPr>
          <p:cNvPr id="57" name="Group 56">
            <a:extLst>
              <a:ext uri="{FF2B5EF4-FFF2-40B4-BE49-F238E27FC236}">
                <a16:creationId xmlns:a16="http://schemas.microsoft.com/office/drawing/2014/main" id="{9A210947-19DD-4D82-9001-EB4FD3CA88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8" name="Rectangle 57">
              <a:extLst>
                <a:ext uri="{FF2B5EF4-FFF2-40B4-BE49-F238E27FC236}">
                  <a16:creationId xmlns:a16="http://schemas.microsoft.com/office/drawing/2014/main" id="{308BA069-8E59-4A52-9D81-F41BB255CC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9" name="Freeform 6">
              <a:extLst>
                <a:ext uri="{FF2B5EF4-FFF2-40B4-BE49-F238E27FC236}">
                  <a16:creationId xmlns:a16="http://schemas.microsoft.com/office/drawing/2014/main" id="{3F647F8A-2464-4A5A-BC19-757CDB00F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7">
              <a:extLst>
                <a:ext uri="{FF2B5EF4-FFF2-40B4-BE49-F238E27FC236}">
                  <a16:creationId xmlns:a16="http://schemas.microsoft.com/office/drawing/2014/main" id="{56E9E8F0-C005-4002-A7CC-050F4E163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Rectangle 60">
              <a:extLst>
                <a:ext uri="{FF2B5EF4-FFF2-40B4-BE49-F238E27FC236}">
                  <a16:creationId xmlns:a16="http://schemas.microsoft.com/office/drawing/2014/main" id="{6F73DD6E-B3F0-4263-B349-EF6F73438A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62" name="Freeform 9">
              <a:extLst>
                <a:ext uri="{FF2B5EF4-FFF2-40B4-BE49-F238E27FC236}">
                  <a16:creationId xmlns:a16="http://schemas.microsoft.com/office/drawing/2014/main" id="{819862A2-B765-4A89-A229-6D1389781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10">
              <a:extLst>
                <a:ext uri="{FF2B5EF4-FFF2-40B4-BE49-F238E27FC236}">
                  <a16:creationId xmlns:a16="http://schemas.microsoft.com/office/drawing/2014/main" id="{80B74F06-F12D-48F0-9469-1B41C8676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11">
              <a:extLst>
                <a:ext uri="{FF2B5EF4-FFF2-40B4-BE49-F238E27FC236}">
                  <a16:creationId xmlns:a16="http://schemas.microsoft.com/office/drawing/2014/main" id="{90B9E938-2C10-4FD4-A44B-AC2C6CCB5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12">
              <a:extLst>
                <a:ext uri="{FF2B5EF4-FFF2-40B4-BE49-F238E27FC236}">
                  <a16:creationId xmlns:a16="http://schemas.microsoft.com/office/drawing/2014/main" id="{F9EFD92F-C67D-4998-BF9E-78AE28DF54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13">
              <a:extLst>
                <a:ext uri="{FF2B5EF4-FFF2-40B4-BE49-F238E27FC236}">
                  <a16:creationId xmlns:a16="http://schemas.microsoft.com/office/drawing/2014/main" id="{40A102B9-B463-49AA-80B5-DED0B2E43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14">
              <a:extLst>
                <a:ext uri="{FF2B5EF4-FFF2-40B4-BE49-F238E27FC236}">
                  <a16:creationId xmlns:a16="http://schemas.microsoft.com/office/drawing/2014/main" id="{D8FE84BD-D175-437D-B860-3715158CF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8" name="Freeform 15">
              <a:extLst>
                <a:ext uri="{FF2B5EF4-FFF2-40B4-BE49-F238E27FC236}">
                  <a16:creationId xmlns:a16="http://schemas.microsoft.com/office/drawing/2014/main" id="{1577D13D-8777-48FE-8799-57CBDEA2AC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9" name="Freeform 16">
              <a:extLst>
                <a:ext uri="{FF2B5EF4-FFF2-40B4-BE49-F238E27FC236}">
                  <a16:creationId xmlns:a16="http://schemas.microsoft.com/office/drawing/2014/main" id="{ADE86DE6-4A59-4BE5-B2C8-CB7C0FB96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0" name="Freeform 17">
              <a:extLst>
                <a:ext uri="{FF2B5EF4-FFF2-40B4-BE49-F238E27FC236}">
                  <a16:creationId xmlns:a16="http://schemas.microsoft.com/office/drawing/2014/main" id="{5FD7F01E-86AB-47C1-81B1-419856314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1" name="Freeform 18">
              <a:extLst>
                <a:ext uri="{FF2B5EF4-FFF2-40B4-BE49-F238E27FC236}">
                  <a16:creationId xmlns:a16="http://schemas.microsoft.com/office/drawing/2014/main" id="{953EB852-7AA6-40F7-A805-0FF04FAE8E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2" name="Freeform 19">
              <a:extLst>
                <a:ext uri="{FF2B5EF4-FFF2-40B4-BE49-F238E27FC236}">
                  <a16:creationId xmlns:a16="http://schemas.microsoft.com/office/drawing/2014/main" id="{FA283238-23CF-4994-8E02-4EB5D97D8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3" name="Freeform 20">
              <a:extLst>
                <a:ext uri="{FF2B5EF4-FFF2-40B4-BE49-F238E27FC236}">
                  <a16:creationId xmlns:a16="http://schemas.microsoft.com/office/drawing/2014/main" id="{AE2F0444-3560-46A9-85C6-AD9C4D7000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4" name="Freeform 21">
              <a:extLst>
                <a:ext uri="{FF2B5EF4-FFF2-40B4-BE49-F238E27FC236}">
                  <a16:creationId xmlns:a16="http://schemas.microsoft.com/office/drawing/2014/main" id="{B69EAEB1-1086-4684-B20B-C6E250A90E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5" name="Freeform 22">
              <a:extLst>
                <a:ext uri="{FF2B5EF4-FFF2-40B4-BE49-F238E27FC236}">
                  <a16:creationId xmlns:a16="http://schemas.microsoft.com/office/drawing/2014/main" id="{4C869530-8A60-4306-BC67-63294F9D5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6" name="Freeform 23">
              <a:extLst>
                <a:ext uri="{FF2B5EF4-FFF2-40B4-BE49-F238E27FC236}">
                  <a16:creationId xmlns:a16="http://schemas.microsoft.com/office/drawing/2014/main" id="{EEBC3BC8-0066-4FFF-936E-746B47A0C3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7" name="Freeform 24">
              <a:extLst>
                <a:ext uri="{FF2B5EF4-FFF2-40B4-BE49-F238E27FC236}">
                  <a16:creationId xmlns:a16="http://schemas.microsoft.com/office/drawing/2014/main" id="{7951EC55-DA0C-46F0-BF98-427078A66D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8" name="Freeform 25">
              <a:extLst>
                <a:ext uri="{FF2B5EF4-FFF2-40B4-BE49-F238E27FC236}">
                  <a16:creationId xmlns:a16="http://schemas.microsoft.com/office/drawing/2014/main" id="{F40CBDE4-9D9D-471D-9C7E-D000C060B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9" name="Freeform 26">
              <a:extLst>
                <a:ext uri="{FF2B5EF4-FFF2-40B4-BE49-F238E27FC236}">
                  <a16:creationId xmlns:a16="http://schemas.microsoft.com/office/drawing/2014/main" id="{4E63F3FC-5BCB-400B-8CBB-DB58CF61D6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0" name="Freeform 27">
              <a:extLst>
                <a:ext uri="{FF2B5EF4-FFF2-40B4-BE49-F238E27FC236}">
                  <a16:creationId xmlns:a16="http://schemas.microsoft.com/office/drawing/2014/main" id="{CBE4FF3F-9B00-4479-9EC8-BADD8C77E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1" name="Freeform 28">
              <a:extLst>
                <a:ext uri="{FF2B5EF4-FFF2-40B4-BE49-F238E27FC236}">
                  <a16:creationId xmlns:a16="http://schemas.microsoft.com/office/drawing/2014/main" id="{6BA6A1A3-FE7E-46C6-96C1-693C2E018A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2" name="Freeform 29">
              <a:extLst>
                <a:ext uri="{FF2B5EF4-FFF2-40B4-BE49-F238E27FC236}">
                  <a16:creationId xmlns:a16="http://schemas.microsoft.com/office/drawing/2014/main" id="{114DA81D-9A00-4EB7-A592-23911BB14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3" name="Freeform 30">
              <a:extLst>
                <a:ext uri="{FF2B5EF4-FFF2-40B4-BE49-F238E27FC236}">
                  <a16:creationId xmlns:a16="http://schemas.microsoft.com/office/drawing/2014/main" id="{DB83C953-DA56-415B-943C-6669B401A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4" name="Freeform 31">
              <a:extLst>
                <a:ext uri="{FF2B5EF4-FFF2-40B4-BE49-F238E27FC236}">
                  <a16:creationId xmlns:a16="http://schemas.microsoft.com/office/drawing/2014/main" id="{51B3F681-1B14-43A9-AD7C-3337BF646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5" name="Freeform 32">
              <a:extLst>
                <a:ext uri="{FF2B5EF4-FFF2-40B4-BE49-F238E27FC236}">
                  <a16:creationId xmlns:a16="http://schemas.microsoft.com/office/drawing/2014/main" id="{9FFEE267-6F5A-4942-9CCD-93E0FD722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6" name="Rectangle 85">
              <a:extLst>
                <a:ext uri="{FF2B5EF4-FFF2-40B4-BE49-F238E27FC236}">
                  <a16:creationId xmlns:a16="http://schemas.microsoft.com/office/drawing/2014/main" id="{D473DF80-FE50-4F0F-9AF3-BE37ACE6B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87" name="Freeform 34">
              <a:extLst>
                <a:ext uri="{FF2B5EF4-FFF2-40B4-BE49-F238E27FC236}">
                  <a16:creationId xmlns:a16="http://schemas.microsoft.com/office/drawing/2014/main" id="{D2426B62-A33A-419E-B4DF-42543C4CC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8" name="Freeform 35">
              <a:extLst>
                <a:ext uri="{FF2B5EF4-FFF2-40B4-BE49-F238E27FC236}">
                  <a16:creationId xmlns:a16="http://schemas.microsoft.com/office/drawing/2014/main" id="{1790CDFA-5E0D-467A-B0CA-637136309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9" name="Freeform 36">
              <a:extLst>
                <a:ext uri="{FF2B5EF4-FFF2-40B4-BE49-F238E27FC236}">
                  <a16:creationId xmlns:a16="http://schemas.microsoft.com/office/drawing/2014/main" id="{54F41241-7241-4D2A-BDEA-28406C41D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0" name="Freeform 37">
              <a:extLst>
                <a:ext uri="{FF2B5EF4-FFF2-40B4-BE49-F238E27FC236}">
                  <a16:creationId xmlns:a16="http://schemas.microsoft.com/office/drawing/2014/main" id="{351E54C3-3D62-48EA-A2DC-D1570769C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1" name="Freeform 38">
              <a:extLst>
                <a:ext uri="{FF2B5EF4-FFF2-40B4-BE49-F238E27FC236}">
                  <a16:creationId xmlns:a16="http://schemas.microsoft.com/office/drawing/2014/main" id="{F08D2F28-5814-4CA4-A46E-C82FE6EF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2" name="Freeform 39">
              <a:extLst>
                <a:ext uri="{FF2B5EF4-FFF2-40B4-BE49-F238E27FC236}">
                  <a16:creationId xmlns:a16="http://schemas.microsoft.com/office/drawing/2014/main" id="{D308FFD9-83B2-4D86-8A5B-CE9F07E8E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3" name="Freeform 40">
              <a:extLst>
                <a:ext uri="{FF2B5EF4-FFF2-40B4-BE49-F238E27FC236}">
                  <a16:creationId xmlns:a16="http://schemas.microsoft.com/office/drawing/2014/main" id="{E6A3BE28-5E73-44F0-AA57-58DAD5DD05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4" name="Freeform 41">
              <a:extLst>
                <a:ext uri="{FF2B5EF4-FFF2-40B4-BE49-F238E27FC236}">
                  <a16:creationId xmlns:a16="http://schemas.microsoft.com/office/drawing/2014/main" id="{7ACED00D-535A-4494-8BFA-78E58A2D5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5" name="Freeform 42">
              <a:extLst>
                <a:ext uri="{FF2B5EF4-FFF2-40B4-BE49-F238E27FC236}">
                  <a16:creationId xmlns:a16="http://schemas.microsoft.com/office/drawing/2014/main" id="{0C7D7BCF-768E-4C0D-857A-63BBA8F9BF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6" name="Freeform 43">
              <a:extLst>
                <a:ext uri="{FF2B5EF4-FFF2-40B4-BE49-F238E27FC236}">
                  <a16:creationId xmlns:a16="http://schemas.microsoft.com/office/drawing/2014/main" id="{29401C0B-5EF6-49A6-A9F6-DAC32B3B6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7" name="Freeform 44">
              <a:extLst>
                <a:ext uri="{FF2B5EF4-FFF2-40B4-BE49-F238E27FC236}">
                  <a16:creationId xmlns:a16="http://schemas.microsoft.com/office/drawing/2014/main" id="{F6DF5234-BC86-4ABB-A7ED-575143C6A4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8" name="Rectangle 97">
              <a:extLst>
                <a:ext uri="{FF2B5EF4-FFF2-40B4-BE49-F238E27FC236}">
                  <a16:creationId xmlns:a16="http://schemas.microsoft.com/office/drawing/2014/main" id="{E4863625-8438-4877-9681-839C192C61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99" name="Freeform 46">
              <a:extLst>
                <a:ext uri="{FF2B5EF4-FFF2-40B4-BE49-F238E27FC236}">
                  <a16:creationId xmlns:a16="http://schemas.microsoft.com/office/drawing/2014/main" id="{8A1D47CD-E2C4-4AD2-B105-655BB0905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0" name="Freeform 47">
              <a:extLst>
                <a:ext uri="{FF2B5EF4-FFF2-40B4-BE49-F238E27FC236}">
                  <a16:creationId xmlns:a16="http://schemas.microsoft.com/office/drawing/2014/main" id="{4D816259-D8E8-4E5C-A2CF-8C8AFB8057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1" name="Freeform 48">
              <a:extLst>
                <a:ext uri="{FF2B5EF4-FFF2-40B4-BE49-F238E27FC236}">
                  <a16:creationId xmlns:a16="http://schemas.microsoft.com/office/drawing/2014/main" id="{6377A258-3874-44DB-99C9-C4EA6F7AA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2" name="Freeform 49">
              <a:extLst>
                <a:ext uri="{FF2B5EF4-FFF2-40B4-BE49-F238E27FC236}">
                  <a16:creationId xmlns:a16="http://schemas.microsoft.com/office/drawing/2014/main" id="{A3902333-5178-425F-AA5F-14ABBEDAEF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3" name="Freeform 50">
              <a:extLst>
                <a:ext uri="{FF2B5EF4-FFF2-40B4-BE49-F238E27FC236}">
                  <a16:creationId xmlns:a16="http://schemas.microsoft.com/office/drawing/2014/main" id="{090FF72C-8743-4B55-99A4-E62D6A4B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 name="Freeform 51">
              <a:extLst>
                <a:ext uri="{FF2B5EF4-FFF2-40B4-BE49-F238E27FC236}">
                  <a16:creationId xmlns:a16="http://schemas.microsoft.com/office/drawing/2014/main" id="{BFCE6B39-2A20-4DB5-BA8E-2FA60B460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 name="Freeform 52">
              <a:extLst>
                <a:ext uri="{FF2B5EF4-FFF2-40B4-BE49-F238E27FC236}">
                  <a16:creationId xmlns:a16="http://schemas.microsoft.com/office/drawing/2014/main" id="{A9F068E0-CF7F-474D-9118-50619A6E1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 name="Freeform 53">
              <a:extLst>
                <a:ext uri="{FF2B5EF4-FFF2-40B4-BE49-F238E27FC236}">
                  <a16:creationId xmlns:a16="http://schemas.microsoft.com/office/drawing/2014/main" id="{CEE9ADFF-5205-4783-ADA2-655A73DB47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 name="Freeform 54">
              <a:extLst>
                <a:ext uri="{FF2B5EF4-FFF2-40B4-BE49-F238E27FC236}">
                  <a16:creationId xmlns:a16="http://schemas.microsoft.com/office/drawing/2014/main" id="{B28123C4-0A50-4115-936C-C659A9129A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8" name="Freeform 55">
              <a:extLst>
                <a:ext uri="{FF2B5EF4-FFF2-40B4-BE49-F238E27FC236}">
                  <a16:creationId xmlns:a16="http://schemas.microsoft.com/office/drawing/2014/main" id="{09B49DB9-536F-45DE-9352-5095C8D8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9" name="Freeform 56">
              <a:extLst>
                <a:ext uri="{FF2B5EF4-FFF2-40B4-BE49-F238E27FC236}">
                  <a16:creationId xmlns:a16="http://schemas.microsoft.com/office/drawing/2014/main" id="{43C4B12A-C5E9-47A5-9B04-5D2186A074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0" name="Freeform 57">
              <a:extLst>
                <a:ext uri="{FF2B5EF4-FFF2-40B4-BE49-F238E27FC236}">
                  <a16:creationId xmlns:a16="http://schemas.microsoft.com/office/drawing/2014/main" id="{A01B0DF5-9122-4E62-BF5B-0CCE0A545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 name="Freeform 58">
              <a:extLst>
                <a:ext uri="{FF2B5EF4-FFF2-40B4-BE49-F238E27FC236}">
                  <a16:creationId xmlns:a16="http://schemas.microsoft.com/office/drawing/2014/main" id="{3ED6B441-A89D-4565-949B-4C4AB6DC95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8C3C49F-5FE4-2134-6F5D-FC4EF9F1A548}"/>
              </a:ext>
            </a:extLst>
          </p:cNvPr>
          <p:cNvSpPr>
            <a:spLocks noGrp="1"/>
          </p:cNvSpPr>
          <p:nvPr>
            <p:ph type="body" sz="half" idx="2"/>
          </p:nvPr>
        </p:nvSpPr>
        <p:spPr>
          <a:xfrm>
            <a:off x="4968958" y="2249487"/>
            <a:ext cx="6078453" cy="3541714"/>
          </a:xfrm>
        </p:spPr>
        <p:txBody>
          <a:bodyPr vert="horz" lIns="91440" tIns="45720" rIns="91440" bIns="45720" rtlCol="0">
            <a:normAutofit fontScale="77500" lnSpcReduction="20000"/>
          </a:bodyPr>
          <a:lstStyle/>
          <a:p>
            <a:pPr indent="-228600">
              <a:buFont typeface="Arial" panose="020B0604020202020204" pitchFamily="34" charset="0"/>
              <a:buChar char="•"/>
            </a:pPr>
            <a:r>
              <a:rPr lang="en-US" sz="2400" dirty="0"/>
              <a:t>Many existing food inventory management apps are designed for either business or personal use, but not both</a:t>
            </a:r>
          </a:p>
          <a:p>
            <a:pPr indent="-228600">
              <a:buFont typeface="Arial" panose="020B0604020202020204" pitchFamily="34" charset="0"/>
              <a:buChar char="•"/>
            </a:pPr>
            <a:r>
              <a:rPr lang="en-US" sz="2400" dirty="0"/>
              <a:t>Personal-use inventory management apps tend to lack in features, while business use ones tend to not be user friendly</a:t>
            </a:r>
          </a:p>
          <a:p>
            <a:pPr indent="-228600">
              <a:buFont typeface="Arial" panose="020B0604020202020204" pitchFamily="34" charset="0"/>
              <a:buChar char="•"/>
            </a:pPr>
            <a:r>
              <a:rPr lang="en-US" sz="2400" dirty="0"/>
              <a:t>There was no middle ground, where both use cases could coexist</a:t>
            </a:r>
          </a:p>
          <a:p>
            <a:pPr indent="-228600">
              <a:buFont typeface="Arial" panose="020B0604020202020204" pitchFamily="34" charset="0"/>
              <a:buChar char="•"/>
            </a:pPr>
            <a:r>
              <a:rPr lang="en-US" sz="2400" dirty="0" err="1"/>
              <a:t>WasteDrop</a:t>
            </a:r>
            <a:r>
              <a:rPr lang="en-US" sz="2400" dirty="0"/>
              <a:t> is designed to not only cater to both sides, but also have them enhance each other</a:t>
            </a:r>
          </a:p>
          <a:p>
            <a:pPr indent="-228600">
              <a:buFont typeface="Arial" panose="020B0604020202020204" pitchFamily="34" charset="0"/>
              <a:buChar char="•"/>
            </a:pPr>
            <a:r>
              <a:rPr lang="en-US" sz="2400" dirty="0"/>
              <a:t>Having one product that fits both needs expands potential markets</a:t>
            </a:r>
          </a:p>
          <a:p>
            <a:pPr indent="-228600">
              <a:buFont typeface="Arial" panose="020B0604020202020204" pitchFamily="34" charset="0"/>
              <a:buChar char="•"/>
            </a:pPr>
            <a:endParaRPr lang="en-US" sz="2400" dirty="0"/>
          </a:p>
        </p:txBody>
      </p:sp>
    </p:spTree>
    <p:extLst>
      <p:ext uri="{BB962C8B-B14F-4D97-AF65-F5344CB8AC3E}">
        <p14:creationId xmlns:p14="http://schemas.microsoft.com/office/powerpoint/2010/main" val="130551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1176FA7-A61B-62EF-610D-F5A821F311ED}"/>
              </a:ext>
            </a:extLst>
          </p:cNvPr>
          <p:cNvSpPr>
            <a:spLocks noGrp="1"/>
          </p:cNvSpPr>
          <p:nvPr>
            <p:ph type="title"/>
          </p:nvPr>
        </p:nvSpPr>
        <p:spPr>
          <a:xfrm>
            <a:off x="1141413" y="618518"/>
            <a:ext cx="9905998" cy="1478570"/>
          </a:xfrm>
        </p:spPr>
        <p:txBody>
          <a:bodyPr>
            <a:normAutofit/>
          </a:bodyPr>
          <a:lstStyle/>
          <a:p>
            <a:r>
              <a:rPr lang="en-US" dirty="0"/>
              <a:t>Our team</a:t>
            </a:r>
          </a:p>
        </p:txBody>
      </p:sp>
      <p:graphicFrame>
        <p:nvGraphicFramePr>
          <p:cNvPr id="8" name="Content Placeholder 5">
            <a:extLst>
              <a:ext uri="{FF2B5EF4-FFF2-40B4-BE49-F238E27FC236}">
                <a16:creationId xmlns:a16="http://schemas.microsoft.com/office/drawing/2014/main" id="{68155F13-823C-1B75-F21F-21EF8DFD5FDB}"/>
              </a:ext>
            </a:extLst>
          </p:cNvPr>
          <p:cNvGraphicFramePr>
            <a:graphicFrameLocks noGrp="1"/>
          </p:cNvGraphicFramePr>
          <p:nvPr>
            <p:ph idx="1"/>
            <p:extLst>
              <p:ext uri="{D42A27DB-BD31-4B8C-83A1-F6EECF244321}">
                <p14:modId xmlns:p14="http://schemas.microsoft.com/office/powerpoint/2010/main" val="3808082056"/>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3493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076B9D-FF54-69B6-2D5F-B959C35314DB}"/>
              </a:ext>
            </a:extLst>
          </p:cNvPr>
          <p:cNvSpPr>
            <a:spLocks noGrp="1"/>
          </p:cNvSpPr>
          <p:nvPr>
            <p:ph type="title"/>
          </p:nvPr>
        </p:nvSpPr>
        <p:spPr>
          <a:xfrm>
            <a:off x="1141413" y="618518"/>
            <a:ext cx="9905998" cy="1478570"/>
          </a:xfrm>
        </p:spPr>
        <p:txBody>
          <a:bodyPr>
            <a:normAutofit/>
          </a:bodyPr>
          <a:lstStyle/>
          <a:p>
            <a:r>
              <a:rPr lang="en-US" dirty="0"/>
              <a:t>Project Timeline</a:t>
            </a:r>
          </a:p>
        </p:txBody>
      </p:sp>
      <p:graphicFrame>
        <p:nvGraphicFramePr>
          <p:cNvPr id="5" name="Content Placeholder 2">
            <a:extLst>
              <a:ext uri="{FF2B5EF4-FFF2-40B4-BE49-F238E27FC236}">
                <a16:creationId xmlns:a16="http://schemas.microsoft.com/office/drawing/2014/main" id="{31E56BC7-5A97-0873-07FC-B30E8B2509F8}"/>
              </a:ext>
            </a:extLst>
          </p:cNvPr>
          <p:cNvGraphicFramePr>
            <a:graphicFrameLocks noGrp="1"/>
          </p:cNvGraphicFramePr>
          <p:nvPr>
            <p:ph idx="1"/>
            <p:extLst>
              <p:ext uri="{D42A27DB-BD31-4B8C-83A1-F6EECF244321}">
                <p14:modId xmlns:p14="http://schemas.microsoft.com/office/powerpoint/2010/main" val="1828995464"/>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535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76CF6-2B2A-38D1-3D7B-F7CC108B9F94}"/>
              </a:ext>
            </a:extLst>
          </p:cNvPr>
          <p:cNvSpPr>
            <a:spLocks noGrp="1"/>
          </p:cNvSpPr>
          <p:nvPr>
            <p:ph type="title"/>
          </p:nvPr>
        </p:nvSpPr>
        <p:spPr>
          <a:xfrm>
            <a:off x="1141413" y="618518"/>
            <a:ext cx="9905998" cy="1478570"/>
          </a:xfrm>
        </p:spPr>
        <p:txBody>
          <a:bodyPr>
            <a:normAutofit/>
          </a:bodyPr>
          <a:lstStyle/>
          <a:p>
            <a:r>
              <a:rPr lang="en-US"/>
              <a:t>Project landscape</a:t>
            </a:r>
          </a:p>
        </p:txBody>
      </p:sp>
      <p:graphicFrame>
        <p:nvGraphicFramePr>
          <p:cNvPr id="5" name="Content Placeholder 2">
            <a:extLst>
              <a:ext uri="{FF2B5EF4-FFF2-40B4-BE49-F238E27FC236}">
                <a16:creationId xmlns:a16="http://schemas.microsoft.com/office/drawing/2014/main" id="{9CFB0439-A74B-5D05-A146-8CA56FB0789C}"/>
              </a:ext>
            </a:extLst>
          </p:cNvPr>
          <p:cNvGraphicFramePr>
            <a:graphicFrameLocks noGrp="1"/>
          </p:cNvGraphicFramePr>
          <p:nvPr>
            <p:ph idx="1"/>
            <p:extLst>
              <p:ext uri="{D42A27DB-BD31-4B8C-83A1-F6EECF244321}">
                <p14:modId xmlns:p14="http://schemas.microsoft.com/office/powerpoint/2010/main" val="4162933628"/>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129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108E-C4FC-243A-EEB2-CD3A4BDF76B1}"/>
              </a:ext>
            </a:extLst>
          </p:cNvPr>
          <p:cNvSpPr>
            <a:spLocks noGrp="1"/>
          </p:cNvSpPr>
          <p:nvPr>
            <p:ph type="title"/>
          </p:nvPr>
        </p:nvSpPr>
        <p:spPr/>
        <p:txBody>
          <a:bodyPr/>
          <a:lstStyle/>
          <a:p>
            <a:r>
              <a:rPr lang="en-US" dirty="0"/>
              <a:t>-Demonstration-</a:t>
            </a:r>
          </a:p>
        </p:txBody>
      </p:sp>
      <p:sp>
        <p:nvSpPr>
          <p:cNvPr id="3" name="Content Placeholder 2">
            <a:extLst>
              <a:ext uri="{FF2B5EF4-FFF2-40B4-BE49-F238E27FC236}">
                <a16:creationId xmlns:a16="http://schemas.microsoft.com/office/drawing/2014/main" id="{6F97FF55-F254-C306-6670-AF82B4460AC1}"/>
              </a:ext>
            </a:extLst>
          </p:cNvPr>
          <p:cNvSpPr>
            <a:spLocks noGrp="1"/>
          </p:cNvSpPr>
          <p:nvPr>
            <p:ph idx="1"/>
          </p:nvPr>
        </p:nvSpPr>
        <p:spPr/>
        <p:txBody>
          <a:bodyPr/>
          <a:lstStyle/>
          <a:p>
            <a:r>
              <a:rPr lang="en-US" dirty="0"/>
              <a:t>Demonstrate that the product is operational</a:t>
            </a:r>
          </a:p>
          <a:p>
            <a:r>
              <a:rPr lang="en-US" dirty="0"/>
              <a:t>All the product features must be demonstrated</a:t>
            </a:r>
          </a:p>
          <a:p>
            <a:r>
              <a:rPr lang="en-US" dirty="0"/>
              <a:t>Demonstrate that the product passes all the test cases</a:t>
            </a:r>
          </a:p>
          <a:p>
            <a:r>
              <a:rPr lang="en-US" dirty="0"/>
              <a:t>Demonstrate that the product resolved the project problem, gap or issue.</a:t>
            </a:r>
          </a:p>
        </p:txBody>
      </p:sp>
    </p:spTree>
    <p:extLst>
      <p:ext uri="{BB962C8B-B14F-4D97-AF65-F5344CB8AC3E}">
        <p14:creationId xmlns:p14="http://schemas.microsoft.com/office/powerpoint/2010/main" val="250236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p:txBody>
          <a:bodyPr/>
          <a:lstStyle/>
          <a:p>
            <a:r>
              <a:rPr lang="en-US" dirty="0"/>
              <a:t>Notes (temporary)</a:t>
            </a:r>
          </a:p>
        </p:txBody>
      </p:sp>
      <p:sp>
        <p:nvSpPr>
          <p:cNvPr id="3" name="Content Placeholder 2">
            <a:extLst>
              <a:ext uri="{FF2B5EF4-FFF2-40B4-BE49-F238E27FC236}">
                <a16:creationId xmlns:a16="http://schemas.microsoft.com/office/drawing/2014/main" id="{FF0A5ACE-7FF2-8E3C-0734-3E1AF1743FA5}"/>
              </a:ext>
            </a:extLst>
          </p:cNvPr>
          <p:cNvSpPr>
            <a:spLocks noGrp="1"/>
          </p:cNvSpPr>
          <p:nvPr>
            <p:ph idx="1"/>
          </p:nvPr>
        </p:nvSpPr>
        <p:spPr/>
        <p:txBody>
          <a:bodyPr>
            <a:normAutofit fontScale="85000" lnSpcReduction="20000"/>
          </a:bodyPr>
          <a:lstStyle/>
          <a:p>
            <a:r>
              <a:rPr lang="en-US" dirty="0"/>
              <a:t>The program should be well organized</a:t>
            </a:r>
          </a:p>
          <a:p>
            <a:r>
              <a:rPr lang="en-US" dirty="0"/>
              <a:t>The ideas should be presented in an order that makes sense to the audience.</a:t>
            </a:r>
          </a:p>
          <a:p>
            <a:r>
              <a:rPr lang="en-US" dirty="0"/>
              <a:t>The time for the presentation is well used and the presentation is not rushed, too long or too short.</a:t>
            </a:r>
          </a:p>
          <a:p>
            <a:r>
              <a:rPr lang="en-US" dirty="0"/>
              <a:t>Each team member should participate actively and for about the same length of time.</a:t>
            </a:r>
          </a:p>
          <a:p>
            <a:r>
              <a:rPr lang="en-US" dirty="0"/>
              <a:t>Presentation aids, such as a PowerPoint presentation or other audio/visual aids or media are used and add to the main ideas and themes.</a:t>
            </a:r>
          </a:p>
          <a:p>
            <a:r>
              <a:rPr lang="en-US" dirty="0"/>
              <a:t>You should have a reference slide at the end with all sources used for the content in the presentation. You should also cite the sources any external content that you use.</a:t>
            </a:r>
          </a:p>
        </p:txBody>
      </p:sp>
    </p:spTree>
    <p:extLst>
      <p:ext uri="{BB962C8B-B14F-4D97-AF65-F5344CB8AC3E}">
        <p14:creationId xmlns:p14="http://schemas.microsoft.com/office/powerpoint/2010/main" val="372328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E4F8-3F53-9A18-B90C-4D5B5F6CCD6C}"/>
              </a:ext>
            </a:extLst>
          </p:cNvPr>
          <p:cNvSpPr>
            <a:spLocks noGrp="1"/>
          </p:cNvSpPr>
          <p:nvPr>
            <p:ph type="title"/>
          </p:nvPr>
        </p:nvSpPr>
        <p:spPr>
          <a:xfrm>
            <a:off x="1141413" y="618518"/>
            <a:ext cx="9905998" cy="698218"/>
          </a:xfrm>
        </p:spPr>
        <p:txBody>
          <a:bodyPr/>
          <a:lstStyle/>
          <a:p>
            <a:r>
              <a:rPr lang="en-US" dirty="0"/>
              <a:t>References</a:t>
            </a:r>
          </a:p>
        </p:txBody>
      </p:sp>
      <p:sp>
        <p:nvSpPr>
          <p:cNvPr id="3" name="Content Placeholder 2">
            <a:extLst>
              <a:ext uri="{FF2B5EF4-FFF2-40B4-BE49-F238E27FC236}">
                <a16:creationId xmlns:a16="http://schemas.microsoft.com/office/drawing/2014/main" id="{D831D29C-ADBD-8D4E-8901-FD8B848DD829}"/>
              </a:ext>
            </a:extLst>
          </p:cNvPr>
          <p:cNvSpPr>
            <a:spLocks noGrp="1"/>
          </p:cNvSpPr>
          <p:nvPr>
            <p:ph idx="1"/>
          </p:nvPr>
        </p:nvSpPr>
        <p:spPr>
          <a:xfrm>
            <a:off x="1141412" y="1231392"/>
            <a:ext cx="9905999" cy="4559809"/>
          </a:xfrm>
        </p:spPr>
        <p:txBody>
          <a:bodyPr/>
          <a:lstStyle/>
          <a:p>
            <a:endParaRPr lang="en-US" dirty="0"/>
          </a:p>
        </p:txBody>
      </p:sp>
    </p:spTree>
    <p:extLst>
      <p:ext uri="{BB962C8B-B14F-4D97-AF65-F5344CB8AC3E}">
        <p14:creationId xmlns:p14="http://schemas.microsoft.com/office/powerpoint/2010/main" val="110074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F0A5ACE-7FF2-8E3C-0734-3E1AF1743FA5}"/>
              </a:ext>
            </a:extLst>
          </p:cNvPr>
          <p:cNvSpPr>
            <a:spLocks noGrp="1"/>
          </p:cNvSpPr>
          <p:nvPr>
            <p:ph idx="1"/>
          </p:nvPr>
        </p:nvSpPr>
        <p:spPr/>
        <p:txBody>
          <a:bodyPr>
            <a:normAutofit/>
          </a:bodyPr>
          <a:lstStyle/>
          <a:p>
            <a:r>
              <a:rPr lang="en-US" dirty="0"/>
              <a:t>WasteDrop’s development resulted in a realized success, wherein we were able to bring our idea to fruition. </a:t>
            </a:r>
          </a:p>
          <a:p>
            <a:r>
              <a:rPr lang="en-US" dirty="0"/>
              <a:t>It is currently in a core state, capable of scalability. </a:t>
            </a:r>
          </a:p>
          <a:p>
            <a:r>
              <a:rPr lang="en-US" dirty="0"/>
              <a:t>With WasteDrop working as intended, the user will have an easier time using a personal-use inventory management app compared to other competitors. </a:t>
            </a:r>
          </a:p>
          <a:p>
            <a:endParaRPr lang="en-US" dirty="0"/>
          </a:p>
        </p:txBody>
      </p:sp>
      <p:pic>
        <p:nvPicPr>
          <p:cNvPr id="39" name="Video 38">
            <a:hlinkClick r:id="" action="ppaction://media"/>
            <a:extLst>
              <a:ext uri="{FF2B5EF4-FFF2-40B4-BE49-F238E27FC236}">
                <a16:creationId xmlns:a16="http://schemas.microsoft.com/office/drawing/2014/main" id="{77544E44-1D89-E31A-E60E-A24AF19DBE2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0364584"/>
      </p:ext>
    </p:extLst>
  </p:cSld>
  <p:clrMapOvr>
    <a:masterClrMapping/>
  </p:clrMapOvr>
  <mc:AlternateContent xmlns:mc="http://schemas.openxmlformats.org/markup-compatibility/2006" xmlns:p14="http://schemas.microsoft.com/office/powerpoint/2010/main">
    <mc:Choice Requires="p14">
      <p:transition spd="slow" p14:dur="2000" advTm="39490"/>
    </mc:Choice>
    <mc:Fallback xmlns="">
      <p:transition spd="slow" advTm="39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9"/>
                </p:tgtEl>
              </p:cMediaNode>
            </p:video>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
                                        </p:tgtEl>
                                      </p:cBhvr>
                                    </p:cmd>
                                  </p:childTnLst>
                                </p:cTn>
                              </p:par>
                            </p:childTnLst>
                          </p:cTn>
                        </p:par>
                      </p:childTnLst>
                    </p:cTn>
                  </p:par>
                </p:childTnLst>
              </p:cTn>
              <p:nextCondLst>
                <p:cond evt="onClick" delay="0">
                  <p:tgtEl>
                    <p:spTgt spid="39"/>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626</TotalTime>
  <Words>1073</Words>
  <Application>Microsoft Office PowerPoint</Application>
  <PresentationFormat>Widescreen</PresentationFormat>
  <Paragraphs>79</Paragraphs>
  <Slides>13</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Söhne</vt:lpstr>
      <vt:lpstr>Tw Cen MT</vt:lpstr>
      <vt:lpstr>Circuit</vt:lpstr>
      <vt:lpstr>PowerPoint Presentation</vt:lpstr>
      <vt:lpstr>Where we fit in</vt:lpstr>
      <vt:lpstr>Our team</vt:lpstr>
      <vt:lpstr>Project Timeline</vt:lpstr>
      <vt:lpstr>Project landscape</vt:lpstr>
      <vt:lpstr>-Demonstration-</vt:lpstr>
      <vt:lpstr>Notes (temporary)</vt:lpstr>
      <vt:lpstr>References</vt:lpstr>
      <vt:lpstr>Conclusion</vt:lpstr>
      <vt:lpstr>teamwork</vt:lpstr>
      <vt:lpstr>Key takeaways</vt:lpstr>
      <vt:lpstr>Future enhancements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Fernandez</dc:creator>
  <cp:lastModifiedBy>Abel Rivas</cp:lastModifiedBy>
  <cp:revision>3</cp:revision>
  <dcterms:created xsi:type="dcterms:W3CDTF">2023-11-22T00:46:08Z</dcterms:created>
  <dcterms:modified xsi:type="dcterms:W3CDTF">2023-12-04T00:21:21Z</dcterms:modified>
</cp:coreProperties>
</file>